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56" r:id="rId2"/>
    <p:sldId id="368" r:id="rId3"/>
    <p:sldId id="257" r:id="rId4"/>
    <p:sldId id="343" r:id="rId5"/>
    <p:sldId id="318" r:id="rId6"/>
    <p:sldId id="271" r:id="rId7"/>
    <p:sldId id="319" r:id="rId8"/>
    <p:sldId id="272" r:id="rId9"/>
    <p:sldId id="311" r:id="rId10"/>
    <p:sldId id="334" r:id="rId11"/>
    <p:sldId id="274" r:id="rId12"/>
    <p:sldId id="275" r:id="rId13"/>
    <p:sldId id="276" r:id="rId14"/>
    <p:sldId id="286" r:id="rId15"/>
    <p:sldId id="277" r:id="rId16"/>
    <p:sldId id="278" r:id="rId17"/>
    <p:sldId id="279" r:id="rId18"/>
    <p:sldId id="280" r:id="rId19"/>
    <p:sldId id="320" r:id="rId20"/>
    <p:sldId id="283" r:id="rId21"/>
    <p:sldId id="284" r:id="rId22"/>
    <p:sldId id="285" r:id="rId23"/>
    <p:sldId id="321" r:id="rId24"/>
    <p:sldId id="355" r:id="rId25"/>
    <p:sldId id="323" r:id="rId26"/>
    <p:sldId id="336" r:id="rId27"/>
    <p:sldId id="337" r:id="rId28"/>
    <p:sldId id="369" r:id="rId29"/>
    <p:sldId id="370" r:id="rId30"/>
    <p:sldId id="260" r:id="rId31"/>
    <p:sldId id="400" r:id="rId32"/>
    <p:sldId id="401" r:id="rId33"/>
    <p:sldId id="402" r:id="rId34"/>
    <p:sldId id="371" r:id="rId35"/>
    <p:sldId id="372" r:id="rId36"/>
    <p:sldId id="373" r:id="rId37"/>
    <p:sldId id="374" r:id="rId38"/>
    <p:sldId id="378" r:id="rId39"/>
    <p:sldId id="379" r:id="rId40"/>
    <p:sldId id="397" r:id="rId41"/>
    <p:sldId id="398" r:id="rId42"/>
    <p:sldId id="375" r:id="rId43"/>
    <p:sldId id="322" r:id="rId44"/>
    <p:sldId id="376" r:id="rId45"/>
    <p:sldId id="399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35" r:id="rId66"/>
    <p:sldId id="429" r:id="rId67"/>
    <p:sldId id="430" r:id="rId68"/>
    <p:sldId id="431" r:id="rId69"/>
    <p:sldId id="259" r:id="rId70"/>
    <p:sldId id="422" r:id="rId71"/>
    <p:sldId id="423" r:id="rId72"/>
    <p:sldId id="424" r:id="rId73"/>
    <p:sldId id="425" r:id="rId74"/>
    <p:sldId id="426" r:id="rId75"/>
    <p:sldId id="427" r:id="rId76"/>
    <p:sldId id="428" r:id="rId77"/>
    <p:sldId id="432" r:id="rId78"/>
    <p:sldId id="433" r:id="rId79"/>
    <p:sldId id="434" r:id="rId80"/>
    <p:sldId id="381" r:id="rId81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C6600"/>
    <a:srgbClr val="080808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B4F4A-6E7C-4237-8C89-031016324071}" v="164" dt="2023-01-24T21:13:0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8" autoAdjust="0"/>
  </p:normalViewPr>
  <p:slideViewPr>
    <p:cSldViewPr>
      <p:cViewPr varScale="1">
        <p:scale>
          <a:sx n="72" d="100"/>
          <a:sy n="72" d="100"/>
        </p:scale>
        <p:origin x="13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4846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le Casillo" userId="84dfa53a76a09e79" providerId="LiveId" clId="{B64910E2-5E71-4980-9828-5D952EC6CC4D}"/>
    <pc:docChg chg="delSld">
      <pc:chgData name="Danielle Casillo" userId="84dfa53a76a09e79" providerId="LiveId" clId="{B64910E2-5E71-4980-9828-5D952EC6CC4D}" dt="2023-01-15T11:09:48.458" v="0" actId="47"/>
      <pc:docMkLst>
        <pc:docMk/>
      </pc:docMkLst>
      <pc:sldChg chg="del">
        <pc:chgData name="Danielle Casillo" userId="84dfa53a76a09e79" providerId="LiveId" clId="{B64910E2-5E71-4980-9828-5D952EC6CC4D}" dt="2023-01-15T11:09:48.458" v="0" actId="47"/>
        <pc:sldMkLst>
          <pc:docMk/>
          <pc:sldMk cId="1587829577" sldId="370"/>
        </pc:sldMkLst>
      </pc:sldChg>
    </pc:docChg>
  </pc:docChgLst>
  <pc:docChgLst>
    <pc:chgData name="Danielle Casillo" userId="84dfa53a76a09e79" providerId="LiveId" clId="{A7818A9C-A453-4897-A0DE-E1CD4B1AB6F6}"/>
    <pc:docChg chg="modSld">
      <pc:chgData name="Danielle Casillo" userId="84dfa53a76a09e79" providerId="LiveId" clId="{A7818A9C-A453-4897-A0DE-E1CD4B1AB6F6}" dt="2023-01-21T21:06:00.484" v="7" actId="255"/>
      <pc:docMkLst>
        <pc:docMk/>
      </pc:docMkLst>
      <pc:sldChg chg="modSp mod">
        <pc:chgData name="Danielle Casillo" userId="84dfa53a76a09e79" providerId="LiveId" clId="{A7818A9C-A453-4897-A0DE-E1CD4B1AB6F6}" dt="2023-01-21T21:06:00.484" v="7" actId="255"/>
        <pc:sldMkLst>
          <pc:docMk/>
          <pc:sldMk cId="2325460194" sldId="367"/>
        </pc:sldMkLst>
        <pc:spChg chg="mod">
          <ac:chgData name="Danielle Casillo" userId="84dfa53a76a09e79" providerId="LiveId" clId="{A7818A9C-A453-4897-A0DE-E1CD4B1AB6F6}" dt="2023-01-21T21:06:00.484" v="7" actId="255"/>
          <ac:spMkLst>
            <pc:docMk/>
            <pc:sldMk cId="2325460194" sldId="367"/>
            <ac:spMk id="5" creationId="{F62660A7-ABBF-D4F4-DB56-B35623FEFF8A}"/>
          </ac:spMkLst>
        </pc:spChg>
      </pc:sldChg>
    </pc:docChg>
  </pc:docChgLst>
  <pc:docChgLst>
    <pc:chgData name="Danielle Casillo" userId="84dfa53a76a09e79" providerId="LiveId" clId="{2A4B4F4A-6E7C-4237-8C89-031016324071}"/>
    <pc:docChg chg="custSel addSld delSld modSld">
      <pc:chgData name="Danielle Casillo" userId="84dfa53a76a09e79" providerId="LiveId" clId="{2A4B4F4A-6E7C-4237-8C89-031016324071}" dt="2023-01-24T21:13:03.184" v="566"/>
      <pc:docMkLst>
        <pc:docMk/>
      </pc:docMkLst>
      <pc:sldChg chg="modAnim">
        <pc:chgData name="Danielle Casillo" userId="84dfa53a76a09e79" providerId="LiveId" clId="{2A4B4F4A-6E7C-4237-8C89-031016324071}" dt="2023-01-24T21:03:29.193" v="423"/>
        <pc:sldMkLst>
          <pc:docMk/>
          <pc:sldMk cId="0" sldId="257"/>
        </pc:sldMkLst>
      </pc:sldChg>
      <pc:sldChg chg="modAnim">
        <pc:chgData name="Danielle Casillo" userId="84dfa53a76a09e79" providerId="LiveId" clId="{2A4B4F4A-6E7C-4237-8C89-031016324071}" dt="2023-01-24T21:04:11.564" v="435"/>
        <pc:sldMkLst>
          <pc:docMk/>
          <pc:sldMk cId="2368424807" sldId="259"/>
        </pc:sldMkLst>
      </pc:sldChg>
      <pc:sldChg chg="del">
        <pc:chgData name="Danielle Casillo" userId="84dfa53a76a09e79" providerId="LiveId" clId="{2A4B4F4A-6E7C-4237-8C89-031016324071}" dt="2023-01-24T19:01:56.153" v="0" actId="2696"/>
        <pc:sldMkLst>
          <pc:docMk/>
          <pc:sldMk cId="1210306714" sldId="261"/>
        </pc:sldMkLst>
      </pc:sldChg>
      <pc:sldChg chg="add modAnim">
        <pc:chgData name="Danielle Casillo" userId="84dfa53a76a09e79" providerId="LiveId" clId="{2A4B4F4A-6E7C-4237-8C89-031016324071}" dt="2023-01-24T21:08:08.738" v="497"/>
        <pc:sldMkLst>
          <pc:docMk/>
          <pc:sldMk cId="2224191072" sldId="261"/>
        </pc:sldMkLst>
      </pc:sldChg>
      <pc:sldChg chg="modAnim">
        <pc:chgData name="Danielle Casillo" userId="84dfa53a76a09e79" providerId="LiveId" clId="{2A4B4F4A-6E7C-4237-8C89-031016324071}" dt="2023-01-24T21:05:40.918" v="462"/>
        <pc:sldMkLst>
          <pc:docMk/>
          <pc:sldMk cId="2844674486" sldId="262"/>
        </pc:sldMkLst>
      </pc:sldChg>
      <pc:sldChg chg="modAnim">
        <pc:chgData name="Danielle Casillo" userId="84dfa53a76a09e79" providerId="LiveId" clId="{2A4B4F4A-6E7C-4237-8C89-031016324071}" dt="2023-01-24T21:06:00.442" v="467"/>
        <pc:sldMkLst>
          <pc:docMk/>
          <pc:sldMk cId="3748432466" sldId="263"/>
        </pc:sldMkLst>
      </pc:sldChg>
      <pc:sldChg chg="modAnim">
        <pc:chgData name="Danielle Casillo" userId="84dfa53a76a09e79" providerId="LiveId" clId="{2A4B4F4A-6E7C-4237-8C89-031016324071}" dt="2023-01-24T21:06:20.986" v="472"/>
        <pc:sldMkLst>
          <pc:docMk/>
          <pc:sldMk cId="1658673624" sldId="264"/>
        </pc:sldMkLst>
      </pc:sldChg>
      <pc:sldChg chg="modAnim">
        <pc:chgData name="Danielle Casillo" userId="84dfa53a76a09e79" providerId="LiveId" clId="{2A4B4F4A-6E7C-4237-8C89-031016324071}" dt="2023-01-24T21:07:25.114" v="483"/>
        <pc:sldMkLst>
          <pc:docMk/>
          <pc:sldMk cId="2676949003" sldId="265"/>
        </pc:sldMkLst>
      </pc:sldChg>
      <pc:sldChg chg="modAnim">
        <pc:chgData name="Danielle Casillo" userId="84dfa53a76a09e79" providerId="LiveId" clId="{2A4B4F4A-6E7C-4237-8C89-031016324071}" dt="2023-01-24T21:07:35.161" v="487"/>
        <pc:sldMkLst>
          <pc:docMk/>
          <pc:sldMk cId="1741115287" sldId="266"/>
        </pc:sldMkLst>
      </pc:sldChg>
      <pc:sldChg chg="modAnim">
        <pc:chgData name="Danielle Casillo" userId="84dfa53a76a09e79" providerId="LiveId" clId="{2A4B4F4A-6E7C-4237-8C89-031016324071}" dt="2023-01-24T21:07:49.899" v="491"/>
        <pc:sldMkLst>
          <pc:docMk/>
          <pc:sldMk cId="3861150331" sldId="267"/>
        </pc:sldMkLst>
      </pc:sldChg>
      <pc:sldChg chg="modAnim">
        <pc:chgData name="Danielle Casillo" userId="84dfa53a76a09e79" providerId="LiveId" clId="{2A4B4F4A-6E7C-4237-8C89-031016324071}" dt="2023-01-24T21:08:23.660" v="503"/>
        <pc:sldMkLst>
          <pc:docMk/>
          <pc:sldMk cId="3683411631" sldId="268"/>
        </pc:sldMkLst>
      </pc:sldChg>
      <pc:sldChg chg="modAnim">
        <pc:chgData name="Danielle Casillo" userId="84dfa53a76a09e79" providerId="LiveId" clId="{2A4B4F4A-6E7C-4237-8C89-031016324071}" dt="2023-01-24T21:07:57.650" v="494"/>
        <pc:sldMkLst>
          <pc:docMk/>
          <pc:sldMk cId="161353401" sldId="270"/>
        </pc:sldMkLst>
      </pc:sldChg>
      <pc:sldChg chg="modAnim">
        <pc:chgData name="Danielle Casillo" userId="84dfa53a76a09e79" providerId="LiveId" clId="{2A4B4F4A-6E7C-4237-8C89-031016324071}" dt="2023-01-24T21:08:53.916" v="512"/>
        <pc:sldMkLst>
          <pc:docMk/>
          <pc:sldMk cId="3957882908" sldId="271"/>
        </pc:sldMkLst>
      </pc:sldChg>
      <pc:sldChg chg="modAnim">
        <pc:chgData name="Danielle Casillo" userId="84dfa53a76a09e79" providerId="LiveId" clId="{2A4B4F4A-6E7C-4237-8C89-031016324071}" dt="2023-01-24T21:09:18.926" v="517"/>
        <pc:sldMkLst>
          <pc:docMk/>
          <pc:sldMk cId="124254841" sldId="272"/>
        </pc:sldMkLst>
      </pc:sldChg>
      <pc:sldChg chg="modAnim">
        <pc:chgData name="Danielle Casillo" userId="84dfa53a76a09e79" providerId="LiveId" clId="{2A4B4F4A-6E7C-4237-8C89-031016324071}" dt="2023-01-24T21:10:27.274" v="531"/>
        <pc:sldMkLst>
          <pc:docMk/>
          <pc:sldMk cId="1305080623" sldId="274"/>
        </pc:sldMkLst>
      </pc:sldChg>
      <pc:sldChg chg="modAnim">
        <pc:chgData name="Danielle Casillo" userId="84dfa53a76a09e79" providerId="LiveId" clId="{2A4B4F4A-6E7C-4237-8C89-031016324071}" dt="2023-01-24T21:10:41.793" v="536"/>
        <pc:sldMkLst>
          <pc:docMk/>
          <pc:sldMk cId="2179741120" sldId="275"/>
        </pc:sldMkLst>
      </pc:sldChg>
      <pc:sldChg chg="modAnim">
        <pc:chgData name="Danielle Casillo" userId="84dfa53a76a09e79" providerId="LiveId" clId="{2A4B4F4A-6E7C-4237-8C89-031016324071}" dt="2023-01-24T21:10:55.613" v="538"/>
        <pc:sldMkLst>
          <pc:docMk/>
          <pc:sldMk cId="2758056983" sldId="276"/>
        </pc:sldMkLst>
      </pc:sldChg>
      <pc:sldChg chg="modAnim">
        <pc:chgData name="Danielle Casillo" userId="84dfa53a76a09e79" providerId="LiveId" clId="{2A4B4F4A-6E7C-4237-8C89-031016324071}" dt="2023-01-24T21:11:21.769" v="545"/>
        <pc:sldMkLst>
          <pc:docMk/>
          <pc:sldMk cId="4167278349" sldId="277"/>
        </pc:sldMkLst>
      </pc:sldChg>
      <pc:sldChg chg="modAnim">
        <pc:chgData name="Danielle Casillo" userId="84dfa53a76a09e79" providerId="LiveId" clId="{2A4B4F4A-6E7C-4237-8C89-031016324071}" dt="2023-01-24T21:11:35.953" v="547"/>
        <pc:sldMkLst>
          <pc:docMk/>
          <pc:sldMk cId="2531142328" sldId="278"/>
        </pc:sldMkLst>
      </pc:sldChg>
      <pc:sldChg chg="modAnim">
        <pc:chgData name="Danielle Casillo" userId="84dfa53a76a09e79" providerId="LiveId" clId="{2A4B4F4A-6E7C-4237-8C89-031016324071}" dt="2023-01-24T21:11:53.233" v="550"/>
        <pc:sldMkLst>
          <pc:docMk/>
          <pc:sldMk cId="1467747234" sldId="279"/>
        </pc:sldMkLst>
      </pc:sldChg>
      <pc:sldChg chg="modAnim">
        <pc:chgData name="Danielle Casillo" userId="84dfa53a76a09e79" providerId="LiveId" clId="{2A4B4F4A-6E7C-4237-8C89-031016324071}" dt="2023-01-24T21:12:09.207" v="553"/>
        <pc:sldMkLst>
          <pc:docMk/>
          <pc:sldMk cId="2120526580" sldId="280"/>
        </pc:sldMkLst>
      </pc:sldChg>
      <pc:sldChg chg="modAnim">
        <pc:chgData name="Danielle Casillo" userId="84dfa53a76a09e79" providerId="LiveId" clId="{2A4B4F4A-6E7C-4237-8C89-031016324071}" dt="2023-01-24T21:12:44.848" v="562"/>
        <pc:sldMkLst>
          <pc:docMk/>
          <pc:sldMk cId="796805888" sldId="283"/>
        </pc:sldMkLst>
      </pc:sldChg>
      <pc:sldChg chg="modAnim">
        <pc:chgData name="Danielle Casillo" userId="84dfa53a76a09e79" providerId="LiveId" clId="{2A4B4F4A-6E7C-4237-8C89-031016324071}" dt="2023-01-24T21:13:03.184" v="566"/>
        <pc:sldMkLst>
          <pc:docMk/>
          <pc:sldMk cId="3727900951" sldId="284"/>
        </pc:sldMkLst>
      </pc:sldChg>
      <pc:sldChg chg="modAnim">
        <pc:chgData name="Danielle Casillo" userId="84dfa53a76a09e79" providerId="LiveId" clId="{2A4B4F4A-6E7C-4237-8C89-031016324071}" dt="2023-01-24T21:11:07.151" v="542"/>
        <pc:sldMkLst>
          <pc:docMk/>
          <pc:sldMk cId="3844555083" sldId="286"/>
        </pc:sldMkLst>
      </pc:sldChg>
      <pc:sldChg chg="modAnim">
        <pc:chgData name="Danielle Casillo" userId="84dfa53a76a09e79" providerId="LiveId" clId="{2A4B4F4A-6E7C-4237-8C89-031016324071}" dt="2023-01-24T21:09:36.241" v="521"/>
        <pc:sldMkLst>
          <pc:docMk/>
          <pc:sldMk cId="3191302780" sldId="311"/>
        </pc:sldMkLst>
      </pc:sldChg>
      <pc:sldChg chg="modSp modAnim">
        <pc:chgData name="Danielle Casillo" userId="84dfa53a76a09e79" providerId="LiveId" clId="{2A4B4F4A-6E7C-4237-8C89-031016324071}" dt="2023-01-24T21:08:34.255" v="506"/>
        <pc:sldMkLst>
          <pc:docMk/>
          <pc:sldMk cId="3366502231" sldId="318"/>
        </pc:sldMkLst>
        <pc:picChg chg="mod">
          <ac:chgData name="Danielle Casillo" userId="84dfa53a76a09e79" providerId="LiveId" clId="{2A4B4F4A-6E7C-4237-8C89-031016324071}" dt="2023-01-24T21:08:27.119" v="504" actId="1038"/>
          <ac:picMkLst>
            <pc:docMk/>
            <pc:sldMk cId="3366502231" sldId="318"/>
            <ac:picMk id="1026" creationId="{F8EADFA0-27C5-8882-8B6A-D0629DDCB6BE}"/>
          </ac:picMkLst>
        </pc:picChg>
      </pc:sldChg>
      <pc:sldChg chg="modAnim">
        <pc:chgData name="Danielle Casillo" userId="84dfa53a76a09e79" providerId="LiveId" clId="{2A4B4F4A-6E7C-4237-8C89-031016324071}" dt="2023-01-24T21:09:06.868" v="515"/>
        <pc:sldMkLst>
          <pc:docMk/>
          <pc:sldMk cId="951542564" sldId="319"/>
        </pc:sldMkLst>
      </pc:sldChg>
      <pc:sldChg chg="modAnim">
        <pc:chgData name="Danielle Casillo" userId="84dfa53a76a09e79" providerId="LiveId" clId="{2A4B4F4A-6E7C-4237-8C89-031016324071}" dt="2023-01-24T21:12:16.817" v="555"/>
        <pc:sldMkLst>
          <pc:docMk/>
          <pc:sldMk cId="14019746" sldId="320"/>
        </pc:sldMkLst>
      </pc:sldChg>
      <pc:sldChg chg="modAnim">
        <pc:chgData name="Danielle Casillo" userId="84dfa53a76a09e79" providerId="LiveId" clId="{2A4B4F4A-6E7C-4237-8C89-031016324071}" dt="2023-01-24T21:04:34.908" v="441"/>
        <pc:sldMkLst>
          <pc:docMk/>
          <pc:sldMk cId="753370207" sldId="325"/>
        </pc:sldMkLst>
      </pc:sldChg>
      <pc:sldChg chg="modAnim">
        <pc:chgData name="Danielle Casillo" userId="84dfa53a76a09e79" providerId="LiveId" clId="{2A4B4F4A-6E7C-4237-8C89-031016324071}" dt="2023-01-24T21:05:03.739" v="450"/>
        <pc:sldMkLst>
          <pc:docMk/>
          <pc:sldMk cId="330057296" sldId="326"/>
        </pc:sldMkLst>
      </pc:sldChg>
      <pc:sldChg chg="add modAnim">
        <pc:chgData name="Danielle Casillo" userId="84dfa53a76a09e79" providerId="LiveId" clId="{2A4B4F4A-6E7C-4237-8C89-031016324071}" dt="2023-01-24T21:08:18.930" v="501"/>
        <pc:sldMkLst>
          <pc:docMk/>
          <pc:sldMk cId="632857340" sldId="327"/>
        </pc:sldMkLst>
      </pc:sldChg>
      <pc:sldChg chg="del">
        <pc:chgData name="Danielle Casillo" userId="84dfa53a76a09e79" providerId="LiveId" clId="{2A4B4F4A-6E7C-4237-8C89-031016324071}" dt="2023-01-24T19:01:56.153" v="0" actId="2696"/>
        <pc:sldMkLst>
          <pc:docMk/>
          <pc:sldMk cId="1171472281" sldId="327"/>
        </pc:sldMkLst>
      </pc:sldChg>
      <pc:sldChg chg="modAnim">
        <pc:chgData name="Danielle Casillo" userId="84dfa53a76a09e79" providerId="LiveId" clId="{2A4B4F4A-6E7C-4237-8C89-031016324071}" dt="2023-01-24T21:05:14.989" v="454"/>
        <pc:sldMkLst>
          <pc:docMk/>
          <pc:sldMk cId="2387428532" sldId="328"/>
        </pc:sldMkLst>
      </pc:sldChg>
      <pc:sldChg chg="modAnim">
        <pc:chgData name="Danielle Casillo" userId="84dfa53a76a09e79" providerId="LiveId" clId="{2A4B4F4A-6E7C-4237-8C89-031016324071}" dt="2023-01-24T21:04:57.098" v="448"/>
        <pc:sldMkLst>
          <pc:docMk/>
          <pc:sldMk cId="2241604977" sldId="329"/>
        </pc:sldMkLst>
      </pc:sldChg>
      <pc:sldChg chg="modSp mod modAnim">
        <pc:chgData name="Danielle Casillo" userId="84dfa53a76a09e79" providerId="LiveId" clId="{2A4B4F4A-6E7C-4237-8C89-031016324071}" dt="2023-01-24T21:05:30.108" v="459"/>
        <pc:sldMkLst>
          <pc:docMk/>
          <pc:sldMk cId="3271994597" sldId="330"/>
        </pc:sldMkLst>
        <pc:spChg chg="mod">
          <ac:chgData name="Danielle Casillo" userId="84dfa53a76a09e79" providerId="LiveId" clId="{2A4B4F4A-6E7C-4237-8C89-031016324071}" dt="2023-01-24T19:14:54.575" v="5" actId="1076"/>
          <ac:spMkLst>
            <pc:docMk/>
            <pc:sldMk cId="3271994597" sldId="330"/>
            <ac:spMk id="4" creationId="{45B8447E-F5A8-FAC0-5495-75B711AD82B6}"/>
          </ac:spMkLst>
        </pc:spChg>
        <pc:spChg chg="mod">
          <ac:chgData name="Danielle Casillo" userId="84dfa53a76a09e79" providerId="LiveId" clId="{2A4B4F4A-6E7C-4237-8C89-031016324071}" dt="2023-01-24T19:14:58.831" v="6" actId="1076"/>
          <ac:spMkLst>
            <pc:docMk/>
            <pc:sldMk cId="3271994597" sldId="330"/>
            <ac:spMk id="5" creationId="{1E8E7E0C-2637-BCF8-0D57-4FC7D323FD2C}"/>
          </ac:spMkLst>
        </pc:spChg>
        <pc:picChg chg="mod">
          <ac:chgData name="Danielle Casillo" userId="84dfa53a76a09e79" providerId="LiveId" clId="{2A4B4F4A-6E7C-4237-8C89-031016324071}" dt="2023-01-24T19:15:03.487" v="7" actId="1076"/>
          <ac:picMkLst>
            <pc:docMk/>
            <pc:sldMk cId="3271994597" sldId="330"/>
            <ac:picMk id="1026" creationId="{B2985B91-E403-3F15-203E-B775C054163D}"/>
          </ac:picMkLst>
        </pc:picChg>
        <pc:picChg chg="mod">
          <ac:chgData name="Danielle Casillo" userId="84dfa53a76a09e79" providerId="LiveId" clId="{2A4B4F4A-6E7C-4237-8C89-031016324071}" dt="2023-01-24T19:14:49.751" v="3" actId="1076"/>
          <ac:picMkLst>
            <pc:docMk/>
            <pc:sldMk cId="3271994597" sldId="330"/>
            <ac:picMk id="1028" creationId="{A9CD3012-66CD-A9EA-713D-EA9F16EF7769}"/>
          </ac:picMkLst>
        </pc:picChg>
      </pc:sldChg>
      <pc:sldChg chg="modAnim">
        <pc:chgData name="Danielle Casillo" userId="84dfa53a76a09e79" providerId="LiveId" clId="{2A4B4F4A-6E7C-4237-8C89-031016324071}" dt="2023-01-24T21:06:29.986" v="475"/>
        <pc:sldMkLst>
          <pc:docMk/>
          <pc:sldMk cId="3422693346" sldId="331"/>
        </pc:sldMkLst>
      </pc:sldChg>
      <pc:sldChg chg="modSp mod modAnim">
        <pc:chgData name="Danielle Casillo" userId="84dfa53a76a09e79" providerId="LiveId" clId="{2A4B4F4A-6E7C-4237-8C89-031016324071}" dt="2023-01-24T21:06:40.107" v="478"/>
        <pc:sldMkLst>
          <pc:docMk/>
          <pc:sldMk cId="1668177845" sldId="332"/>
        </pc:sldMkLst>
        <pc:spChg chg="mod">
          <ac:chgData name="Danielle Casillo" userId="84dfa53a76a09e79" providerId="LiveId" clId="{2A4B4F4A-6E7C-4237-8C89-031016324071}" dt="2023-01-24T19:36:59.228" v="11" actId="20577"/>
          <ac:spMkLst>
            <pc:docMk/>
            <pc:sldMk cId="1668177845" sldId="332"/>
            <ac:spMk id="3" creationId="{CC2ADBD6-5CBD-B9FB-43A0-01A456ACEADA}"/>
          </ac:spMkLst>
        </pc:spChg>
      </pc:sldChg>
      <pc:sldChg chg="modAnim">
        <pc:chgData name="Danielle Casillo" userId="84dfa53a76a09e79" providerId="LiveId" clId="{2A4B4F4A-6E7C-4237-8C89-031016324071}" dt="2023-01-24T21:06:46.614" v="480"/>
        <pc:sldMkLst>
          <pc:docMk/>
          <pc:sldMk cId="3487954656" sldId="333"/>
        </pc:sldMkLst>
      </pc:sldChg>
      <pc:sldChg chg="modAnim">
        <pc:chgData name="Danielle Casillo" userId="84dfa53a76a09e79" providerId="LiveId" clId="{2A4B4F4A-6E7C-4237-8C89-031016324071}" dt="2023-01-24T21:09:47.314" v="524"/>
        <pc:sldMkLst>
          <pc:docMk/>
          <pc:sldMk cId="2498502148" sldId="334"/>
        </pc:sldMkLst>
      </pc:sldChg>
      <pc:sldChg chg="modSp mod">
        <pc:chgData name="Danielle Casillo" userId="84dfa53a76a09e79" providerId="LiveId" clId="{2A4B4F4A-6E7C-4237-8C89-031016324071}" dt="2023-01-24T20:56:03.927" v="14" actId="20577"/>
        <pc:sldMkLst>
          <pc:docMk/>
          <pc:sldMk cId="3322034829" sldId="337"/>
        </pc:sldMkLst>
        <pc:spChg chg="mod">
          <ac:chgData name="Danielle Casillo" userId="84dfa53a76a09e79" providerId="LiveId" clId="{2A4B4F4A-6E7C-4237-8C89-031016324071}" dt="2023-01-24T20:56:03.927" v="14" actId="20577"/>
          <ac:spMkLst>
            <pc:docMk/>
            <pc:sldMk cId="3322034829" sldId="337"/>
            <ac:spMk id="4" creationId="{98CC32AD-00EC-3AF9-36E8-F98AA6F70C8E}"/>
          </ac:spMkLst>
        </pc:spChg>
      </pc:sldChg>
      <pc:sldChg chg="modAnim">
        <pc:chgData name="Danielle Casillo" userId="84dfa53a76a09e79" providerId="LiveId" clId="{2A4B4F4A-6E7C-4237-8C89-031016324071}" dt="2023-01-24T21:03:21.895" v="421"/>
        <pc:sldMkLst>
          <pc:docMk/>
          <pc:sldMk cId="0" sldId="368"/>
        </pc:sldMkLst>
      </pc:sldChg>
      <pc:sldChg chg="addSp delSp modSp add mod modAnim">
        <pc:chgData name="Danielle Casillo" userId="84dfa53a76a09e79" providerId="LiveId" clId="{2A4B4F4A-6E7C-4237-8C89-031016324071}" dt="2023-01-24T21:01:57.337" v="419" actId="207"/>
        <pc:sldMkLst>
          <pc:docMk/>
          <pc:sldMk cId="813754270" sldId="370"/>
        </pc:sldMkLst>
        <pc:spChg chg="mod">
          <ac:chgData name="Danielle Casillo" userId="84dfa53a76a09e79" providerId="LiveId" clId="{2A4B4F4A-6E7C-4237-8C89-031016324071}" dt="2023-01-24T20:57:18.207" v="33" actId="20577"/>
          <ac:spMkLst>
            <pc:docMk/>
            <pc:sldMk cId="813754270" sldId="370"/>
            <ac:spMk id="2" creationId="{6043F1E2-F395-9FDD-0B26-158D0427111E}"/>
          </ac:spMkLst>
        </pc:spChg>
        <pc:spChg chg="mod">
          <ac:chgData name="Danielle Casillo" userId="84dfa53a76a09e79" providerId="LiveId" clId="{2A4B4F4A-6E7C-4237-8C89-031016324071}" dt="2023-01-24T20:59:23.938" v="179" actId="14100"/>
          <ac:spMkLst>
            <pc:docMk/>
            <pc:sldMk cId="813754270" sldId="370"/>
            <ac:spMk id="4" creationId="{98CC32AD-00EC-3AF9-36E8-F98AA6F70C8E}"/>
          </ac:spMkLst>
        </pc:spChg>
        <pc:spChg chg="add mod">
          <ac:chgData name="Danielle Casillo" userId="84dfa53a76a09e79" providerId="LiveId" clId="{2A4B4F4A-6E7C-4237-8C89-031016324071}" dt="2023-01-24T21:01:57.337" v="419" actId="207"/>
          <ac:spMkLst>
            <pc:docMk/>
            <pc:sldMk cId="813754270" sldId="370"/>
            <ac:spMk id="6" creationId="{0FB3EE62-0A9C-1B10-D807-D150A5C43AA8}"/>
          </ac:spMkLst>
        </pc:spChg>
        <pc:picChg chg="add mod">
          <ac:chgData name="Danielle Casillo" userId="84dfa53a76a09e79" providerId="LiveId" clId="{2A4B4F4A-6E7C-4237-8C89-031016324071}" dt="2023-01-24T21:01:47.097" v="416" actId="1076"/>
          <ac:picMkLst>
            <pc:docMk/>
            <pc:sldMk cId="813754270" sldId="370"/>
            <ac:picMk id="3" creationId="{31A8D4A0-212D-979B-1530-0A5EB08BE335}"/>
          </ac:picMkLst>
        </pc:picChg>
        <pc:picChg chg="add del mod">
          <ac:chgData name="Danielle Casillo" userId="84dfa53a76a09e79" providerId="LiveId" clId="{2A4B4F4A-6E7C-4237-8C89-031016324071}" dt="2023-01-24T20:59:04.109" v="175" actId="478"/>
          <ac:picMkLst>
            <pc:docMk/>
            <pc:sldMk cId="813754270" sldId="370"/>
            <ac:picMk id="5" creationId="{8D01A430-78B4-E5DE-F886-9D8F49A08514}"/>
          </ac:picMkLst>
        </pc:picChg>
      </pc:sldChg>
    </pc:docChg>
  </pc:docChgLst>
  <pc:docChgLst>
    <pc:chgData name="Danielle Casillo" userId="84dfa53a76a09e79" providerId="LiveId" clId="{80FE4426-8F73-4026-B48F-9F16CF799755}"/>
    <pc:docChg chg="undo custSel addSld delSld modSld sldOrd">
      <pc:chgData name="Danielle Casillo" userId="84dfa53a76a09e79" providerId="LiveId" clId="{80FE4426-8F73-4026-B48F-9F16CF799755}" dt="2023-01-11T18:26:49.847" v="13852" actId="2890"/>
      <pc:docMkLst>
        <pc:docMk/>
      </pc:docMkLst>
      <pc:sldChg chg="modSp mod">
        <pc:chgData name="Danielle Casillo" userId="84dfa53a76a09e79" providerId="LiveId" clId="{80FE4426-8F73-4026-B48F-9F16CF799755}" dt="2023-01-04T18:34:04.988" v="3193" actId="113"/>
        <pc:sldMkLst>
          <pc:docMk/>
          <pc:sldMk cId="0" sldId="256"/>
        </pc:sldMkLst>
        <pc:spChg chg="mod">
          <ac:chgData name="Danielle Casillo" userId="84dfa53a76a09e79" providerId="LiveId" clId="{80FE4426-8F73-4026-B48F-9F16CF799755}" dt="2023-01-04T18:34:04.988" v="3193" actId="113"/>
          <ac:spMkLst>
            <pc:docMk/>
            <pc:sldMk cId="0" sldId="256"/>
            <ac:spMk id="3" creationId="{6CA5D37F-FB57-73AB-CADB-0A0DA6C28E01}"/>
          </ac:spMkLst>
        </pc:spChg>
      </pc:sldChg>
      <pc:sldChg chg="modSp mod">
        <pc:chgData name="Danielle Casillo" userId="84dfa53a76a09e79" providerId="LiveId" clId="{80FE4426-8F73-4026-B48F-9F16CF799755}" dt="2023-01-10T20:10:00.743" v="13435" actId="20577"/>
        <pc:sldMkLst>
          <pc:docMk/>
          <pc:sldMk cId="0" sldId="257"/>
        </pc:sldMkLst>
        <pc:spChg chg="mod">
          <ac:chgData name="Danielle Casillo" userId="84dfa53a76a09e79" providerId="LiveId" clId="{80FE4426-8F73-4026-B48F-9F16CF799755}" dt="2023-01-10T20:10:00.743" v="13435" actId="20577"/>
          <ac:spMkLst>
            <pc:docMk/>
            <pc:sldMk cId="0" sldId="257"/>
            <ac:spMk id="6147" creationId="{337037C8-54B0-238D-DE41-FFF35837E8A5}"/>
          </ac:spMkLst>
        </pc:spChg>
      </pc:sldChg>
      <pc:sldChg chg="delSp modSp add del mod">
        <pc:chgData name="Danielle Casillo" userId="84dfa53a76a09e79" providerId="LiveId" clId="{80FE4426-8F73-4026-B48F-9F16CF799755}" dt="2023-01-10T20:01:54.688" v="13283" actId="2696"/>
        <pc:sldMkLst>
          <pc:docMk/>
          <pc:sldMk cId="1974244917" sldId="260"/>
        </pc:sldMkLst>
        <pc:spChg chg="mod">
          <ac:chgData name="Danielle Casillo" userId="84dfa53a76a09e79" providerId="LiveId" clId="{80FE4426-8F73-4026-B48F-9F16CF799755}" dt="2023-01-05T18:10:32.045" v="5287" actId="20577"/>
          <ac:spMkLst>
            <pc:docMk/>
            <pc:sldMk cId="1974244917" sldId="260"/>
            <ac:spMk id="3" creationId="{CC2ADBD6-5CBD-B9FB-43A0-01A456ACEADA}"/>
          </ac:spMkLst>
        </pc:spChg>
        <pc:picChg chg="del">
          <ac:chgData name="Danielle Casillo" userId="84dfa53a76a09e79" providerId="LiveId" clId="{80FE4426-8F73-4026-B48F-9F16CF799755}" dt="2023-01-05T18:10:50.307" v="5288" actId="478"/>
          <ac:picMkLst>
            <pc:docMk/>
            <pc:sldMk cId="1974244917" sldId="260"/>
            <ac:picMk id="5" creationId="{88D61E69-9053-DEB6-6EAB-F431D45FD07B}"/>
          </ac:picMkLst>
        </pc:picChg>
      </pc:sldChg>
      <pc:sldChg chg="modSp mod">
        <pc:chgData name="Danielle Casillo" userId="84dfa53a76a09e79" providerId="LiveId" clId="{80FE4426-8F73-4026-B48F-9F16CF799755}" dt="2023-01-05T18:23:25.580" v="5667" actId="207"/>
        <pc:sldMkLst>
          <pc:docMk/>
          <pc:sldMk cId="1210306714" sldId="261"/>
        </pc:sldMkLst>
        <pc:spChg chg="mod">
          <ac:chgData name="Danielle Casillo" userId="84dfa53a76a09e79" providerId="LiveId" clId="{80FE4426-8F73-4026-B48F-9F16CF799755}" dt="2023-01-05T18:20:59.065" v="5313" actId="20577"/>
          <ac:spMkLst>
            <pc:docMk/>
            <pc:sldMk cId="1210306714" sldId="261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5T18:23:25.580" v="5667" actId="207"/>
          <ac:spMkLst>
            <pc:docMk/>
            <pc:sldMk cId="1210306714" sldId="261"/>
            <ac:spMk id="3" creationId="{CC2ADBD6-5CBD-B9FB-43A0-01A456ACEADA}"/>
          </ac:spMkLst>
        </pc:spChg>
      </pc:sldChg>
      <pc:sldChg chg="addSp delSp modSp">
        <pc:chgData name="Danielle Casillo" userId="84dfa53a76a09e79" providerId="LiveId" clId="{80FE4426-8F73-4026-B48F-9F16CF799755}" dt="2023-01-06T19:48:33.130" v="10585" actId="478"/>
        <pc:sldMkLst>
          <pc:docMk/>
          <pc:sldMk cId="3683411631" sldId="268"/>
        </pc:sldMkLst>
        <pc:spChg chg="add del mod">
          <ac:chgData name="Danielle Casillo" userId="84dfa53a76a09e79" providerId="LiveId" clId="{80FE4426-8F73-4026-B48F-9F16CF799755}" dt="2023-01-06T19:48:33.130" v="10585" actId="478"/>
          <ac:spMkLst>
            <pc:docMk/>
            <pc:sldMk cId="3683411631" sldId="268"/>
            <ac:spMk id="3" creationId="{04729318-BFD6-67EC-A05A-A5559713D56D}"/>
          </ac:spMkLst>
        </pc:spChg>
        <pc:spChg chg="del">
          <ac:chgData name="Danielle Casillo" userId="84dfa53a76a09e79" providerId="LiveId" clId="{80FE4426-8F73-4026-B48F-9F16CF799755}" dt="2023-01-06T19:48:30.469" v="10584" actId="478"/>
          <ac:spMkLst>
            <pc:docMk/>
            <pc:sldMk cId="3683411631" sldId="268"/>
            <ac:spMk id="4" creationId="{D0ACE48C-30AC-3B83-F805-3FAA70C0D921}"/>
          </ac:spMkLst>
        </pc:spChg>
      </pc:sldChg>
      <pc:sldChg chg="addSp delSp modSp del mod">
        <pc:chgData name="Danielle Casillo" userId="84dfa53a76a09e79" providerId="LiveId" clId="{80FE4426-8F73-4026-B48F-9F16CF799755}" dt="2023-01-10T19:45:56.388" v="13273" actId="2696"/>
        <pc:sldMkLst>
          <pc:docMk/>
          <pc:sldMk cId="3538605575" sldId="273"/>
        </pc:sldMkLst>
        <pc:spChg chg="mod">
          <ac:chgData name="Danielle Casillo" userId="84dfa53a76a09e79" providerId="LiveId" clId="{80FE4426-8F73-4026-B48F-9F16CF799755}" dt="2023-01-06T20:15:57.894" v="12016"/>
          <ac:spMkLst>
            <pc:docMk/>
            <pc:sldMk cId="3538605575" sldId="273"/>
            <ac:spMk id="2" creationId="{6043F1E2-F395-9FDD-0B26-158D0427111E}"/>
          </ac:spMkLst>
        </pc:spChg>
        <pc:spChg chg="add del mod">
          <ac:chgData name="Danielle Casillo" userId="84dfa53a76a09e79" providerId="LiveId" clId="{80FE4426-8F73-4026-B48F-9F16CF799755}" dt="2023-01-06T19:56:54.093" v="10894" actId="255"/>
          <ac:spMkLst>
            <pc:docMk/>
            <pc:sldMk cId="3538605575" sldId="273"/>
            <ac:spMk id="3" creationId="{08D8B6CE-DB77-5A74-8CC0-96D73FEAB59C}"/>
          </ac:spMkLst>
        </pc:spChg>
        <pc:spChg chg="add del">
          <ac:chgData name="Danielle Casillo" userId="84dfa53a76a09e79" providerId="LiveId" clId="{80FE4426-8F73-4026-B48F-9F16CF799755}" dt="2022-12-14T19:55:17.171" v="37" actId="478"/>
          <ac:spMkLst>
            <pc:docMk/>
            <pc:sldMk cId="3538605575" sldId="273"/>
            <ac:spMk id="4" creationId="{BD3A31ED-212B-5E63-EA60-E96464851713}"/>
          </ac:spMkLst>
        </pc:spChg>
        <pc:spChg chg="add del mod">
          <ac:chgData name="Danielle Casillo" userId="84dfa53a76a09e79" providerId="LiveId" clId="{80FE4426-8F73-4026-B48F-9F16CF799755}" dt="2022-12-14T19:55:14.297" v="36" actId="478"/>
          <ac:spMkLst>
            <pc:docMk/>
            <pc:sldMk cId="3538605575" sldId="273"/>
            <ac:spMk id="5" creationId="{9CDEBE2E-DE2C-8B3C-14D7-60BC973C1456}"/>
          </ac:spMkLst>
        </pc:spChg>
        <pc:spChg chg="add del mod">
          <ac:chgData name="Danielle Casillo" userId="84dfa53a76a09e79" providerId="LiveId" clId="{80FE4426-8F73-4026-B48F-9F16CF799755}" dt="2022-12-14T19:55:11.906" v="33"/>
          <ac:spMkLst>
            <pc:docMk/>
            <pc:sldMk cId="3538605575" sldId="273"/>
            <ac:spMk id="6" creationId="{DAAC69C4-D185-F1CD-CF88-4222D7AD19F5}"/>
          </ac:spMkLst>
        </pc:spChg>
        <pc:spChg chg="add del mod">
          <ac:chgData name="Danielle Casillo" userId="84dfa53a76a09e79" providerId="LiveId" clId="{80FE4426-8F73-4026-B48F-9F16CF799755}" dt="2023-01-06T20:01:03.446" v="11245" actId="478"/>
          <ac:spMkLst>
            <pc:docMk/>
            <pc:sldMk cId="3538605575" sldId="273"/>
            <ac:spMk id="7" creationId="{00D36FBB-6952-0D72-CEBE-BAF86A9EDD19}"/>
          </ac:spMkLst>
        </pc:spChg>
        <pc:picChg chg="add del mod">
          <ac:chgData name="Danielle Casillo" userId="84dfa53a76a09e79" providerId="LiveId" clId="{80FE4426-8F73-4026-B48F-9F16CF799755}" dt="2023-01-06T19:03:09.877" v="9123" actId="478"/>
          <ac:picMkLst>
            <pc:docMk/>
            <pc:sldMk cId="3538605575" sldId="273"/>
            <ac:picMk id="5" creationId="{84962860-0FD5-C01A-EA2D-3ACCB93F7CE1}"/>
          </ac:picMkLst>
        </pc:picChg>
        <pc:picChg chg="add del mod">
          <ac:chgData name="Danielle Casillo" userId="84dfa53a76a09e79" providerId="LiveId" clId="{80FE4426-8F73-4026-B48F-9F16CF799755}" dt="2023-01-06T19:50:34.885" v="10632" actId="478"/>
          <ac:picMkLst>
            <pc:docMk/>
            <pc:sldMk cId="3538605575" sldId="273"/>
            <ac:picMk id="6" creationId="{467DE763-2E97-7DEA-0F8C-5F2B5A39BA7C}"/>
          </ac:picMkLst>
        </pc:picChg>
        <pc:picChg chg="add mod">
          <ac:chgData name="Danielle Casillo" userId="84dfa53a76a09e79" providerId="LiveId" clId="{80FE4426-8F73-4026-B48F-9F16CF799755}" dt="2023-01-06T20:01:08.991" v="11248" actId="1076"/>
          <ac:picMkLst>
            <pc:docMk/>
            <pc:sldMk cId="3538605575" sldId="273"/>
            <ac:picMk id="8" creationId="{55C37F7A-85E3-B852-9F16-C033989184AC}"/>
          </ac:picMkLst>
        </pc:picChg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1305080623" sldId="274"/>
        </pc:sldMkLst>
      </pc:sldChg>
      <pc:sldChg chg="modSp add del mod">
        <pc:chgData name="Danielle Casillo" userId="84dfa53a76a09e79" providerId="LiveId" clId="{80FE4426-8F73-4026-B48F-9F16CF799755}" dt="2023-01-10T19:49:20.958" v="13276" actId="2696"/>
        <pc:sldMkLst>
          <pc:docMk/>
          <pc:sldMk cId="2409811688" sldId="274"/>
        </pc:sldMkLst>
        <pc:spChg chg="mod">
          <ac:chgData name="Danielle Casillo" userId="84dfa53a76a09e79" providerId="LiveId" clId="{80FE4426-8F73-4026-B48F-9F16CF799755}" dt="2022-12-14T19:58:41.851" v="314" actId="14100"/>
          <ac:spMkLst>
            <pc:docMk/>
            <pc:sldMk cId="2409811688" sldId="274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2-12-14T19:58:49.085" v="325" actId="20577"/>
          <ac:spMkLst>
            <pc:docMk/>
            <pc:sldMk cId="2409811688" sldId="274"/>
            <ac:spMk id="6" creationId="{DD5195EF-F0CC-3652-9D04-7349D4800FB4}"/>
          </ac:spMkLst>
        </pc:spChg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2179741120" sldId="275"/>
        </pc:sldMkLst>
      </pc:sldChg>
      <pc:sldChg chg="add del">
        <pc:chgData name="Danielle Casillo" userId="84dfa53a76a09e79" providerId="LiveId" clId="{80FE4426-8F73-4026-B48F-9F16CF799755}" dt="2023-01-10T19:49:20.958" v="13276" actId="2696"/>
        <pc:sldMkLst>
          <pc:docMk/>
          <pc:sldMk cId="2928380806" sldId="275"/>
        </pc:sldMkLst>
      </pc:sldChg>
      <pc:sldChg chg="addSp delSp modSp add del mod">
        <pc:chgData name="Danielle Casillo" userId="84dfa53a76a09e79" providerId="LiveId" clId="{80FE4426-8F73-4026-B48F-9F16CF799755}" dt="2023-01-10T19:49:20.958" v="13276" actId="2696"/>
        <pc:sldMkLst>
          <pc:docMk/>
          <pc:sldMk cId="987584472" sldId="276"/>
        </pc:sldMkLst>
        <pc:spChg chg="mod">
          <ac:chgData name="Danielle Casillo" userId="84dfa53a76a09e79" providerId="LiveId" clId="{80FE4426-8F73-4026-B48F-9F16CF799755}" dt="2022-12-28T18:44:45.936" v="341" actId="20577"/>
          <ac:spMkLst>
            <pc:docMk/>
            <pc:sldMk cId="987584472" sldId="276"/>
            <ac:spMk id="2" creationId="{6043F1E2-F395-9FDD-0B26-158D0427111E}"/>
          </ac:spMkLst>
        </pc:spChg>
        <pc:spChg chg="add mod">
          <ac:chgData name="Danielle Casillo" userId="84dfa53a76a09e79" providerId="LiveId" clId="{80FE4426-8F73-4026-B48F-9F16CF799755}" dt="2022-12-28T18:48:42.923" v="496" actId="20577"/>
          <ac:spMkLst>
            <pc:docMk/>
            <pc:sldMk cId="987584472" sldId="276"/>
            <ac:spMk id="3" creationId="{A2A76ADB-46E4-379A-7005-93B6F2402480}"/>
          </ac:spMkLst>
        </pc:spChg>
        <pc:spChg chg="mod">
          <ac:chgData name="Danielle Casillo" userId="84dfa53a76a09e79" providerId="LiveId" clId="{80FE4426-8F73-4026-B48F-9F16CF799755}" dt="2022-12-28T18:47:15.420" v="448"/>
          <ac:spMkLst>
            <pc:docMk/>
            <pc:sldMk cId="987584472" sldId="276"/>
            <ac:spMk id="6" creationId="{DD5195EF-F0CC-3652-9D04-7349D4800FB4}"/>
          </ac:spMkLst>
        </pc:spChg>
        <pc:picChg chg="del">
          <ac:chgData name="Danielle Casillo" userId="84dfa53a76a09e79" providerId="LiveId" clId="{80FE4426-8F73-4026-B48F-9F16CF799755}" dt="2022-12-28T18:44:58.068" v="342" actId="478"/>
          <ac:picMkLst>
            <pc:docMk/>
            <pc:sldMk cId="987584472" sldId="276"/>
            <ac:picMk id="4" creationId="{EBE4D68A-7D40-809F-54A4-6D51538CD598}"/>
          </ac:picMkLst>
        </pc:picChg>
        <pc:picChg chg="del">
          <ac:chgData name="Danielle Casillo" userId="84dfa53a76a09e79" providerId="LiveId" clId="{80FE4426-8F73-4026-B48F-9F16CF799755}" dt="2022-12-28T18:44:59.360" v="343" actId="478"/>
          <ac:picMkLst>
            <pc:docMk/>
            <pc:sldMk cId="987584472" sldId="276"/>
            <ac:picMk id="7" creationId="{438EB914-5B80-3385-5FF2-74C76118958F}"/>
          </ac:picMkLst>
        </pc:picChg>
        <pc:picChg chg="add del mod ord">
          <ac:chgData name="Danielle Casillo" userId="84dfa53a76a09e79" providerId="LiveId" clId="{80FE4426-8F73-4026-B48F-9F16CF799755}" dt="2022-12-28T19:03:52.091" v="504" actId="478"/>
          <ac:picMkLst>
            <pc:docMk/>
            <pc:sldMk cId="987584472" sldId="276"/>
            <ac:picMk id="8" creationId="{0B4139A7-8146-2E23-8D55-8279F1030FE8}"/>
          </ac:picMkLst>
        </pc:picChg>
        <pc:picChg chg="add mod">
          <ac:chgData name="Danielle Casillo" userId="84dfa53a76a09e79" providerId="LiveId" clId="{80FE4426-8F73-4026-B48F-9F16CF799755}" dt="2022-12-28T19:04:12.987" v="510" actId="1076"/>
          <ac:picMkLst>
            <pc:docMk/>
            <pc:sldMk cId="987584472" sldId="276"/>
            <ac:picMk id="1026" creationId="{34F54984-9EEA-06C8-E180-80114CA53E16}"/>
          </ac:picMkLst>
        </pc:picChg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2758056983" sldId="276"/>
        </pc:sldMkLst>
      </pc:sldChg>
      <pc:sldChg chg="delSp modSp add del mod">
        <pc:chgData name="Danielle Casillo" userId="84dfa53a76a09e79" providerId="LiveId" clId="{80FE4426-8F73-4026-B48F-9F16CF799755}" dt="2023-01-10T19:49:20.958" v="13276" actId="2696"/>
        <pc:sldMkLst>
          <pc:docMk/>
          <pc:sldMk cId="391623092" sldId="277"/>
        </pc:sldMkLst>
        <pc:spChg chg="mod">
          <ac:chgData name="Danielle Casillo" userId="84dfa53a76a09e79" providerId="LiveId" clId="{80FE4426-8F73-4026-B48F-9F16CF799755}" dt="2022-12-28T19:09:21.720" v="539" actId="14100"/>
          <ac:spMkLst>
            <pc:docMk/>
            <pc:sldMk cId="391623092" sldId="277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2-12-28T19:13:39.222" v="764" actId="207"/>
          <ac:spMkLst>
            <pc:docMk/>
            <pc:sldMk cId="391623092" sldId="277"/>
            <ac:spMk id="6" creationId="{DD5195EF-F0CC-3652-9D04-7349D4800FB4}"/>
          </ac:spMkLst>
        </pc:spChg>
        <pc:picChg chg="del">
          <ac:chgData name="Danielle Casillo" userId="84dfa53a76a09e79" providerId="LiveId" clId="{80FE4426-8F73-4026-B48F-9F16CF799755}" dt="2022-12-28T19:09:26.644" v="540" actId="478"/>
          <ac:picMkLst>
            <pc:docMk/>
            <pc:sldMk cId="391623092" sldId="277"/>
            <ac:picMk id="5" creationId="{1C615C76-3E28-D807-411C-8CA0BC1C6559}"/>
          </ac:picMkLst>
        </pc:picChg>
        <pc:picChg chg="del">
          <ac:chgData name="Danielle Casillo" userId="84dfa53a76a09e79" providerId="LiveId" clId="{80FE4426-8F73-4026-B48F-9F16CF799755}" dt="2022-12-28T19:09:27.758" v="542" actId="478"/>
          <ac:picMkLst>
            <pc:docMk/>
            <pc:sldMk cId="391623092" sldId="277"/>
            <ac:picMk id="9" creationId="{69DFA53D-CDB6-117D-141B-BEAD33941898}"/>
          </ac:picMkLst>
        </pc:picChg>
        <pc:picChg chg="del">
          <ac:chgData name="Danielle Casillo" userId="84dfa53a76a09e79" providerId="LiveId" clId="{80FE4426-8F73-4026-B48F-9F16CF799755}" dt="2022-12-28T19:09:27.195" v="541" actId="478"/>
          <ac:picMkLst>
            <pc:docMk/>
            <pc:sldMk cId="391623092" sldId="277"/>
            <ac:picMk id="11" creationId="{2139079A-27AD-2F5F-BAE2-5C7E9BC784F2}"/>
          </ac:picMkLst>
        </pc:picChg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4167278349" sldId="277"/>
        </pc:sldMkLst>
      </pc:sldChg>
      <pc:sldChg chg="addSp delSp modSp add del mod">
        <pc:chgData name="Danielle Casillo" userId="84dfa53a76a09e79" providerId="LiveId" clId="{80FE4426-8F73-4026-B48F-9F16CF799755}" dt="2023-01-10T19:49:20.958" v="13276" actId="2696"/>
        <pc:sldMkLst>
          <pc:docMk/>
          <pc:sldMk cId="706751584" sldId="278"/>
        </pc:sldMkLst>
        <pc:spChg chg="mod">
          <ac:chgData name="Danielle Casillo" userId="84dfa53a76a09e79" providerId="LiveId" clId="{80FE4426-8F73-4026-B48F-9F16CF799755}" dt="2022-12-28T19:16:43.795" v="950" actId="20577"/>
          <ac:spMkLst>
            <pc:docMk/>
            <pc:sldMk cId="706751584" sldId="278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2-12-28T19:15:57.315" v="925" actId="113"/>
          <ac:spMkLst>
            <pc:docMk/>
            <pc:sldMk cId="706751584" sldId="278"/>
            <ac:spMk id="6" creationId="{DD5195EF-F0CC-3652-9D04-7349D4800FB4}"/>
          </ac:spMkLst>
        </pc:spChg>
        <pc:picChg chg="del">
          <ac:chgData name="Danielle Casillo" userId="84dfa53a76a09e79" providerId="LiveId" clId="{80FE4426-8F73-4026-B48F-9F16CF799755}" dt="2022-12-28T19:15:27.025" v="917" actId="478"/>
          <ac:picMkLst>
            <pc:docMk/>
            <pc:sldMk cId="706751584" sldId="278"/>
            <ac:picMk id="4" creationId="{6F0B1222-D2EB-C165-589C-286AB18B4B05}"/>
          </ac:picMkLst>
        </pc:picChg>
        <pc:picChg chg="add mod">
          <ac:chgData name="Danielle Casillo" userId="84dfa53a76a09e79" providerId="LiveId" clId="{80FE4426-8F73-4026-B48F-9F16CF799755}" dt="2022-12-28T19:16:13.413" v="929" actId="1076"/>
          <ac:picMkLst>
            <pc:docMk/>
            <pc:sldMk cId="706751584" sldId="278"/>
            <ac:picMk id="5" creationId="{CD37DF2B-DA81-0674-6B14-F6F8B3AE7FDE}"/>
          </ac:picMkLst>
        </pc:picChg>
        <pc:picChg chg="del">
          <ac:chgData name="Danielle Casillo" userId="84dfa53a76a09e79" providerId="LiveId" clId="{80FE4426-8F73-4026-B48F-9F16CF799755}" dt="2022-12-28T19:15:26.422" v="916" actId="478"/>
          <ac:picMkLst>
            <pc:docMk/>
            <pc:sldMk cId="706751584" sldId="278"/>
            <ac:picMk id="8" creationId="{61822D19-E981-A5F4-4344-EB1EF184E104}"/>
          </ac:picMkLst>
        </pc:picChg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2531142328" sldId="278"/>
        </pc:sldMkLst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1467747234" sldId="279"/>
        </pc:sldMkLst>
      </pc:sldChg>
      <pc:sldChg chg="addSp delSp modSp add del mod">
        <pc:chgData name="Danielle Casillo" userId="84dfa53a76a09e79" providerId="LiveId" clId="{80FE4426-8F73-4026-B48F-9F16CF799755}" dt="2023-01-10T19:49:20.958" v="13276" actId="2696"/>
        <pc:sldMkLst>
          <pc:docMk/>
          <pc:sldMk cId="4060605011" sldId="279"/>
        </pc:sldMkLst>
        <pc:spChg chg="mod">
          <ac:chgData name="Danielle Casillo" userId="84dfa53a76a09e79" providerId="LiveId" clId="{80FE4426-8F73-4026-B48F-9F16CF799755}" dt="2022-12-28T19:35:40.075" v="961" actId="20577"/>
          <ac:spMkLst>
            <pc:docMk/>
            <pc:sldMk cId="4060605011" sldId="279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2-12-29T14:30:34.745" v="1315" actId="113"/>
          <ac:spMkLst>
            <pc:docMk/>
            <pc:sldMk cId="4060605011" sldId="279"/>
            <ac:spMk id="6" creationId="{DD5195EF-F0CC-3652-9D04-7349D4800FB4}"/>
          </ac:spMkLst>
        </pc:spChg>
        <pc:picChg chg="del">
          <ac:chgData name="Danielle Casillo" userId="84dfa53a76a09e79" providerId="LiveId" clId="{80FE4426-8F73-4026-B48F-9F16CF799755}" dt="2022-12-28T19:35:44.254" v="962" actId="478"/>
          <ac:picMkLst>
            <pc:docMk/>
            <pc:sldMk cId="4060605011" sldId="279"/>
            <ac:picMk id="5" creationId="{ADB6E5E5-0460-86DC-3046-2D991AB32534}"/>
          </ac:picMkLst>
        </pc:picChg>
        <pc:picChg chg="del">
          <ac:chgData name="Danielle Casillo" userId="84dfa53a76a09e79" providerId="LiveId" clId="{80FE4426-8F73-4026-B48F-9F16CF799755}" dt="2022-12-28T19:35:45.526" v="964" actId="478"/>
          <ac:picMkLst>
            <pc:docMk/>
            <pc:sldMk cId="4060605011" sldId="279"/>
            <ac:picMk id="9" creationId="{5B1F8DCB-4066-E2AA-3BF6-015F54140F86}"/>
          </ac:picMkLst>
        </pc:picChg>
        <pc:picChg chg="del">
          <ac:chgData name="Danielle Casillo" userId="84dfa53a76a09e79" providerId="LiveId" clId="{80FE4426-8F73-4026-B48F-9F16CF799755}" dt="2022-12-28T19:35:44.954" v="963" actId="478"/>
          <ac:picMkLst>
            <pc:docMk/>
            <pc:sldMk cId="4060605011" sldId="279"/>
            <ac:picMk id="11" creationId="{92F3EFE0-0490-2AA2-9B87-E650DB58FDFF}"/>
          </ac:picMkLst>
        </pc:picChg>
        <pc:picChg chg="add mod">
          <ac:chgData name="Danielle Casillo" userId="84dfa53a76a09e79" providerId="LiveId" clId="{80FE4426-8F73-4026-B48F-9F16CF799755}" dt="2022-12-29T14:32:25.328" v="1319" actId="167"/>
          <ac:picMkLst>
            <pc:docMk/>
            <pc:sldMk cId="4060605011" sldId="279"/>
            <ac:picMk id="1026" creationId="{38A0702D-298C-EEF1-5569-C3A22890E274}"/>
          </ac:picMkLst>
        </pc:picChg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2120526580" sldId="280"/>
        </pc:sldMkLst>
      </pc:sldChg>
      <pc:sldChg chg="addSp delSp modSp add del mod">
        <pc:chgData name="Danielle Casillo" userId="84dfa53a76a09e79" providerId="LiveId" clId="{80FE4426-8F73-4026-B48F-9F16CF799755}" dt="2023-01-10T19:49:20.958" v="13276" actId="2696"/>
        <pc:sldMkLst>
          <pc:docMk/>
          <pc:sldMk cId="4007840936" sldId="280"/>
        </pc:sldMkLst>
        <pc:spChg chg="mod">
          <ac:chgData name="Danielle Casillo" userId="84dfa53a76a09e79" providerId="LiveId" clId="{80FE4426-8F73-4026-B48F-9F16CF799755}" dt="2022-12-29T14:32:52.678" v="1320"/>
          <ac:spMkLst>
            <pc:docMk/>
            <pc:sldMk cId="4007840936" sldId="280"/>
            <ac:spMk id="2" creationId="{6043F1E2-F395-9FDD-0B26-158D0427111E}"/>
          </ac:spMkLst>
        </pc:spChg>
        <pc:spChg chg="add mod">
          <ac:chgData name="Danielle Casillo" userId="84dfa53a76a09e79" providerId="LiveId" clId="{80FE4426-8F73-4026-B48F-9F16CF799755}" dt="2022-12-29T14:44:11.650" v="2061" actId="207"/>
          <ac:spMkLst>
            <pc:docMk/>
            <pc:sldMk cId="4007840936" sldId="280"/>
            <ac:spMk id="3" creationId="{B76B1C18-8119-31AF-643D-C71A3AFCA98B}"/>
          </ac:spMkLst>
        </pc:spChg>
        <pc:spChg chg="mod">
          <ac:chgData name="Danielle Casillo" userId="84dfa53a76a09e79" providerId="LiveId" clId="{80FE4426-8F73-4026-B48F-9F16CF799755}" dt="2022-12-29T14:42:57.636" v="2023" actId="20577"/>
          <ac:spMkLst>
            <pc:docMk/>
            <pc:sldMk cId="4007840936" sldId="280"/>
            <ac:spMk id="4" creationId="{B943A309-3F6B-8AE4-ACA7-3B65A6F4C700}"/>
          </ac:spMkLst>
        </pc:spChg>
        <pc:spChg chg="del">
          <ac:chgData name="Danielle Casillo" userId="84dfa53a76a09e79" providerId="LiveId" clId="{80FE4426-8F73-4026-B48F-9F16CF799755}" dt="2022-12-29T14:32:58.289" v="1321" actId="478"/>
          <ac:spMkLst>
            <pc:docMk/>
            <pc:sldMk cId="4007840936" sldId="280"/>
            <ac:spMk id="7" creationId="{7288FEFA-CB7E-DC2D-6685-B90F3C34717A}"/>
          </ac:spMkLst>
        </pc:spChg>
        <pc:picChg chg="add del mod">
          <ac:chgData name="Danielle Casillo" userId="84dfa53a76a09e79" providerId="LiveId" clId="{80FE4426-8F73-4026-B48F-9F16CF799755}" dt="2022-12-29T15:00:02.420" v="2264" actId="478"/>
          <ac:picMkLst>
            <pc:docMk/>
            <pc:sldMk cId="4007840936" sldId="280"/>
            <ac:picMk id="2050" creationId="{E986C620-E5F1-9E2F-6A87-3AE432AC3FCB}"/>
          </ac:picMkLst>
        </pc:picChg>
        <pc:picChg chg="add mod">
          <ac:chgData name="Danielle Casillo" userId="84dfa53a76a09e79" providerId="LiveId" clId="{80FE4426-8F73-4026-B48F-9F16CF799755}" dt="2022-12-29T15:00:10.119" v="2268" actId="14100"/>
          <ac:picMkLst>
            <pc:docMk/>
            <pc:sldMk cId="4007840936" sldId="280"/>
            <ac:picMk id="2052" creationId="{8190EAC3-5BD6-A00D-3C6A-DB4AA28E841A}"/>
          </ac:picMkLst>
        </pc:picChg>
      </pc:sldChg>
      <pc:sldChg chg="del">
        <pc:chgData name="Danielle Casillo" userId="84dfa53a76a09e79" providerId="LiveId" clId="{80FE4426-8F73-4026-B48F-9F16CF799755}" dt="2022-12-29T14:49:49.098" v="2071" actId="47"/>
        <pc:sldMkLst>
          <pc:docMk/>
          <pc:sldMk cId="1080690703" sldId="282"/>
        </pc:sldMkLst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796805888" sldId="283"/>
        </pc:sldMkLst>
      </pc:sldChg>
      <pc:sldChg chg="addSp modSp add del mod">
        <pc:chgData name="Danielle Casillo" userId="84dfa53a76a09e79" providerId="LiveId" clId="{80FE4426-8F73-4026-B48F-9F16CF799755}" dt="2023-01-10T19:49:20.958" v="13276" actId="2696"/>
        <pc:sldMkLst>
          <pc:docMk/>
          <pc:sldMk cId="2749134758" sldId="283"/>
        </pc:sldMkLst>
        <pc:spChg chg="mod">
          <ac:chgData name="Danielle Casillo" userId="84dfa53a76a09e79" providerId="LiveId" clId="{80FE4426-8F73-4026-B48F-9F16CF799755}" dt="2022-12-29T14:49:57.974" v="2072"/>
          <ac:spMkLst>
            <pc:docMk/>
            <pc:sldMk cId="2749134758" sldId="283"/>
            <ac:spMk id="2" creationId="{6043F1E2-F395-9FDD-0B26-158D0427111E}"/>
          </ac:spMkLst>
        </pc:spChg>
        <pc:spChg chg="add mod">
          <ac:chgData name="Danielle Casillo" userId="84dfa53a76a09e79" providerId="LiveId" clId="{80FE4426-8F73-4026-B48F-9F16CF799755}" dt="2022-12-29T15:03:42.422" v="2536" actId="14100"/>
          <ac:spMkLst>
            <pc:docMk/>
            <pc:sldMk cId="2749134758" sldId="283"/>
            <ac:spMk id="4" creationId="{1968E52E-9205-33F2-C53F-119FD1A7CB7E}"/>
          </ac:spMkLst>
        </pc:spChg>
        <pc:spChg chg="mod">
          <ac:chgData name="Danielle Casillo" userId="84dfa53a76a09e79" providerId="LiveId" clId="{80FE4426-8F73-4026-B48F-9F16CF799755}" dt="2022-12-29T15:01:05.562" v="2274" actId="20577"/>
          <ac:spMkLst>
            <pc:docMk/>
            <pc:sldMk cId="2749134758" sldId="283"/>
            <ac:spMk id="6" creationId="{DD5195EF-F0CC-3652-9D04-7349D4800FB4}"/>
          </ac:spMkLst>
        </pc:spChg>
        <pc:picChg chg="add mod">
          <ac:chgData name="Danielle Casillo" userId="84dfa53a76a09e79" providerId="LiveId" clId="{80FE4426-8F73-4026-B48F-9F16CF799755}" dt="2022-12-29T14:57:02.312" v="2263" actId="14100"/>
          <ac:picMkLst>
            <pc:docMk/>
            <pc:sldMk cId="2749134758" sldId="283"/>
            <ac:picMk id="3" creationId="{FFEC895F-C3A2-7D29-D02D-076E9C5734A6}"/>
          </ac:picMkLst>
        </pc:picChg>
      </pc:sldChg>
      <pc:sldChg chg="addSp delSp modSp add del mod">
        <pc:chgData name="Danielle Casillo" userId="84dfa53a76a09e79" providerId="LiveId" clId="{80FE4426-8F73-4026-B48F-9F16CF799755}" dt="2023-01-10T19:49:20.958" v="13276" actId="2696"/>
        <pc:sldMkLst>
          <pc:docMk/>
          <pc:sldMk cId="2500253838" sldId="284"/>
        </pc:sldMkLst>
        <pc:spChg chg="mod">
          <ac:chgData name="Danielle Casillo" userId="84dfa53a76a09e79" providerId="LiveId" clId="{80FE4426-8F73-4026-B48F-9F16CF799755}" dt="2022-12-29T15:04:15.017" v="2537"/>
          <ac:spMkLst>
            <pc:docMk/>
            <pc:sldMk cId="2500253838" sldId="284"/>
            <ac:spMk id="2" creationId="{6043F1E2-F395-9FDD-0B26-158D0427111E}"/>
          </ac:spMkLst>
        </pc:spChg>
        <pc:spChg chg="del">
          <ac:chgData name="Danielle Casillo" userId="84dfa53a76a09e79" providerId="LiveId" clId="{80FE4426-8F73-4026-B48F-9F16CF799755}" dt="2022-12-29T15:04:28.940" v="2538" actId="478"/>
          <ac:spMkLst>
            <pc:docMk/>
            <pc:sldMk cId="2500253838" sldId="284"/>
            <ac:spMk id="3" creationId="{73930A2F-B845-67E8-B92E-97E2C404C53F}"/>
          </ac:spMkLst>
        </pc:spChg>
        <pc:spChg chg="del">
          <ac:chgData name="Danielle Casillo" userId="84dfa53a76a09e79" providerId="LiveId" clId="{80FE4426-8F73-4026-B48F-9F16CF799755}" dt="2022-12-29T15:04:30.541" v="2539" actId="478"/>
          <ac:spMkLst>
            <pc:docMk/>
            <pc:sldMk cId="2500253838" sldId="284"/>
            <ac:spMk id="4" creationId="{0B787BE9-E34A-22F4-A388-45E40F241002}"/>
          </ac:spMkLst>
        </pc:spChg>
        <pc:spChg chg="add mod">
          <ac:chgData name="Danielle Casillo" userId="84dfa53a76a09e79" providerId="LiveId" clId="{80FE4426-8F73-4026-B48F-9F16CF799755}" dt="2022-12-29T18:56:23.347" v="2718" actId="14100"/>
          <ac:spMkLst>
            <pc:docMk/>
            <pc:sldMk cId="2500253838" sldId="284"/>
            <ac:spMk id="5" creationId="{9F03407A-85E1-5FDB-0911-2D8840A1E3A7}"/>
          </ac:spMkLst>
        </pc:spChg>
        <pc:spChg chg="add del mod">
          <ac:chgData name="Danielle Casillo" userId="84dfa53a76a09e79" providerId="LiveId" clId="{80FE4426-8F73-4026-B48F-9F16CF799755}" dt="2022-12-29T19:01:58.836" v="2721" actId="478"/>
          <ac:spMkLst>
            <pc:docMk/>
            <pc:sldMk cId="2500253838" sldId="284"/>
            <ac:spMk id="6" creationId="{CEE7D38D-C75A-FC16-BE78-67319D1932EA}"/>
          </ac:spMkLst>
        </pc:spChg>
        <pc:spChg chg="add mod">
          <ac:chgData name="Danielle Casillo" userId="84dfa53a76a09e79" providerId="LiveId" clId="{80FE4426-8F73-4026-B48F-9F16CF799755}" dt="2022-12-29T19:14:17.105" v="2891" actId="207"/>
          <ac:spMkLst>
            <pc:docMk/>
            <pc:sldMk cId="2500253838" sldId="284"/>
            <ac:spMk id="9" creationId="{9A15707C-0266-D9AD-E120-E22234C29356}"/>
          </ac:spMkLst>
        </pc:spChg>
        <pc:picChg chg="add mod">
          <ac:chgData name="Danielle Casillo" userId="84dfa53a76a09e79" providerId="LiveId" clId="{80FE4426-8F73-4026-B48F-9F16CF799755}" dt="2022-12-29T19:10:59.829" v="2890" actId="1076"/>
          <ac:picMkLst>
            <pc:docMk/>
            <pc:sldMk cId="2500253838" sldId="284"/>
            <ac:picMk id="8" creationId="{C2E73FAE-2ED8-338B-F55D-3B09FC679425}"/>
          </ac:picMkLst>
        </pc:picChg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3727900951" sldId="284"/>
        </pc:sldMkLst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2313109632" sldId="285"/>
        </pc:sldMkLst>
      </pc:sldChg>
      <pc:sldChg chg="addSp delSp modSp add del mod">
        <pc:chgData name="Danielle Casillo" userId="84dfa53a76a09e79" providerId="LiveId" clId="{80FE4426-8F73-4026-B48F-9F16CF799755}" dt="2023-01-10T19:49:20.958" v="13276" actId="2696"/>
        <pc:sldMkLst>
          <pc:docMk/>
          <pc:sldMk cId="3327655647" sldId="285"/>
        </pc:sldMkLst>
        <pc:spChg chg="mod">
          <ac:chgData name="Danielle Casillo" userId="84dfa53a76a09e79" providerId="LiveId" clId="{80FE4426-8F73-4026-B48F-9F16CF799755}" dt="2022-12-29T19:14:40.434" v="2892"/>
          <ac:spMkLst>
            <pc:docMk/>
            <pc:sldMk cId="3327655647" sldId="285"/>
            <ac:spMk id="2" creationId="{6043F1E2-F395-9FDD-0B26-158D0427111E}"/>
          </ac:spMkLst>
        </pc:spChg>
        <pc:spChg chg="del">
          <ac:chgData name="Danielle Casillo" userId="84dfa53a76a09e79" providerId="LiveId" clId="{80FE4426-8F73-4026-B48F-9F16CF799755}" dt="2022-12-29T19:14:42.408" v="2893" actId="478"/>
          <ac:spMkLst>
            <pc:docMk/>
            <pc:sldMk cId="3327655647" sldId="285"/>
            <ac:spMk id="3" creationId="{73930A2F-B845-67E8-B92E-97E2C404C53F}"/>
          </ac:spMkLst>
        </pc:spChg>
        <pc:spChg chg="del">
          <ac:chgData name="Danielle Casillo" userId="84dfa53a76a09e79" providerId="LiveId" clId="{80FE4426-8F73-4026-B48F-9F16CF799755}" dt="2022-12-29T19:14:44.271" v="2894" actId="478"/>
          <ac:spMkLst>
            <pc:docMk/>
            <pc:sldMk cId="3327655647" sldId="285"/>
            <ac:spMk id="4" creationId="{0B787BE9-E34A-22F4-A388-45E40F241002}"/>
          </ac:spMkLst>
        </pc:spChg>
        <pc:spChg chg="del">
          <ac:chgData name="Danielle Casillo" userId="84dfa53a76a09e79" providerId="LiveId" clId="{80FE4426-8F73-4026-B48F-9F16CF799755}" dt="2022-12-29T19:14:45.655" v="2895" actId="478"/>
          <ac:spMkLst>
            <pc:docMk/>
            <pc:sldMk cId="3327655647" sldId="285"/>
            <ac:spMk id="5" creationId="{53C772D2-A0A9-9342-545F-ADE30C8FA9AF}"/>
          </ac:spMkLst>
        </pc:spChg>
        <pc:spChg chg="add mod">
          <ac:chgData name="Danielle Casillo" userId="84dfa53a76a09e79" providerId="LiveId" clId="{80FE4426-8F73-4026-B48F-9F16CF799755}" dt="2023-01-02T21:24:19.413" v="3131" actId="14100"/>
          <ac:spMkLst>
            <pc:docMk/>
            <pc:sldMk cId="3327655647" sldId="285"/>
            <ac:spMk id="6" creationId="{89AFD9B7-2E20-C978-A675-0CFDF0A767EC}"/>
          </ac:spMkLst>
        </pc:spChg>
        <pc:picChg chg="add del mod">
          <ac:chgData name="Danielle Casillo" userId="84dfa53a76a09e79" providerId="LiveId" clId="{80FE4426-8F73-4026-B48F-9F16CF799755}" dt="2023-01-05T14:38:54.807" v="5087" actId="478"/>
          <ac:picMkLst>
            <pc:docMk/>
            <pc:sldMk cId="3327655647" sldId="285"/>
            <ac:picMk id="4" creationId="{CB7C0D82-0B7A-6516-8D40-9AC718EA88E8}"/>
          </ac:picMkLst>
        </pc:picChg>
        <pc:picChg chg="add mod">
          <ac:chgData name="Danielle Casillo" userId="84dfa53a76a09e79" providerId="LiveId" clId="{80FE4426-8F73-4026-B48F-9F16CF799755}" dt="2023-01-05T14:40:06.191" v="5101" actId="1076"/>
          <ac:picMkLst>
            <pc:docMk/>
            <pc:sldMk cId="3327655647" sldId="285"/>
            <ac:picMk id="5" creationId="{30EAF654-59D8-039C-A1D7-23C954EC2400}"/>
          </ac:picMkLst>
        </pc:picChg>
        <pc:picChg chg="add del mod">
          <ac:chgData name="Danielle Casillo" userId="84dfa53a76a09e79" providerId="LiveId" clId="{80FE4426-8F73-4026-B48F-9F16CF799755}" dt="2023-01-05T14:39:35.344" v="5097" actId="478"/>
          <ac:picMkLst>
            <pc:docMk/>
            <pc:sldMk cId="3327655647" sldId="285"/>
            <ac:picMk id="8" creationId="{DC4C2EF9-5A2C-73C6-834D-F88CCA7C3721}"/>
          </ac:picMkLst>
        </pc:picChg>
        <pc:picChg chg="add del mod">
          <ac:chgData name="Danielle Casillo" userId="84dfa53a76a09e79" providerId="LiveId" clId="{80FE4426-8F73-4026-B48F-9F16CF799755}" dt="2023-01-05T14:40:32.274" v="5106" actId="478"/>
          <ac:picMkLst>
            <pc:docMk/>
            <pc:sldMk cId="3327655647" sldId="285"/>
            <ac:picMk id="10" creationId="{2542CF35-673F-8ACD-05F1-B406AFBC3649}"/>
          </ac:picMkLst>
        </pc:picChg>
        <pc:picChg chg="add mod">
          <ac:chgData name="Danielle Casillo" userId="84dfa53a76a09e79" providerId="LiveId" clId="{80FE4426-8F73-4026-B48F-9F16CF799755}" dt="2023-01-05T14:40:41.110" v="5110" actId="14100"/>
          <ac:picMkLst>
            <pc:docMk/>
            <pc:sldMk cId="3327655647" sldId="285"/>
            <ac:picMk id="12" creationId="{93E336C5-0175-E13B-66D3-E813AB8304DF}"/>
          </ac:picMkLst>
        </pc:picChg>
      </pc:sldChg>
      <pc:sldChg chg="addSp delSp modSp add del mod">
        <pc:chgData name="Danielle Casillo" userId="84dfa53a76a09e79" providerId="LiveId" clId="{80FE4426-8F73-4026-B48F-9F16CF799755}" dt="2023-01-10T19:54:01.877" v="13280" actId="2696"/>
        <pc:sldMkLst>
          <pc:docMk/>
          <pc:sldMk cId="954653672" sldId="286"/>
        </pc:sldMkLst>
        <pc:spChg chg="mod">
          <ac:chgData name="Danielle Casillo" userId="84dfa53a76a09e79" providerId="LiveId" clId="{80FE4426-8F73-4026-B48F-9F16CF799755}" dt="2023-01-02T21:31:04.470" v="3154" actId="20577"/>
          <ac:spMkLst>
            <pc:docMk/>
            <pc:sldMk cId="954653672" sldId="286"/>
            <ac:spMk id="2" creationId="{6043F1E2-F395-9FDD-0B26-158D0427111E}"/>
          </ac:spMkLst>
        </pc:spChg>
        <pc:spChg chg="del">
          <ac:chgData name="Danielle Casillo" userId="84dfa53a76a09e79" providerId="LiveId" clId="{80FE4426-8F73-4026-B48F-9F16CF799755}" dt="2023-01-02T21:31:07.586" v="3155" actId="478"/>
          <ac:spMkLst>
            <pc:docMk/>
            <pc:sldMk cId="954653672" sldId="286"/>
            <ac:spMk id="3" creationId="{73930A2F-B845-67E8-B92E-97E2C404C53F}"/>
          </ac:spMkLst>
        </pc:spChg>
        <pc:spChg chg="add mod">
          <ac:chgData name="Danielle Casillo" userId="84dfa53a76a09e79" providerId="LiveId" clId="{80FE4426-8F73-4026-B48F-9F16CF799755}" dt="2023-01-05T13:21:09.901" v="3865" actId="113"/>
          <ac:spMkLst>
            <pc:docMk/>
            <pc:sldMk cId="954653672" sldId="286"/>
            <ac:spMk id="3" creationId="{F44C9E20-5F16-34E1-A51B-4736048B8422}"/>
          </ac:spMkLst>
        </pc:spChg>
        <pc:spChg chg="del">
          <ac:chgData name="Danielle Casillo" userId="84dfa53a76a09e79" providerId="LiveId" clId="{80FE4426-8F73-4026-B48F-9F16CF799755}" dt="2023-01-02T21:31:09.112" v="3156" actId="478"/>
          <ac:spMkLst>
            <pc:docMk/>
            <pc:sldMk cId="954653672" sldId="286"/>
            <ac:spMk id="4" creationId="{0B787BE9-E34A-22F4-A388-45E40F241002}"/>
          </ac:spMkLst>
        </pc:spChg>
        <pc:spChg chg="add mod">
          <ac:chgData name="Danielle Casillo" userId="84dfa53a76a09e79" providerId="LiveId" clId="{80FE4426-8F73-4026-B48F-9F16CF799755}" dt="2023-01-05T13:21:27.815" v="3867" actId="14100"/>
          <ac:spMkLst>
            <pc:docMk/>
            <pc:sldMk cId="954653672" sldId="286"/>
            <ac:spMk id="4" creationId="{C1049536-2804-E26F-A1FE-80EFBE55F0C9}"/>
          </ac:spMkLst>
        </pc:spChg>
        <pc:spChg chg="add mod">
          <ac:chgData name="Danielle Casillo" userId="84dfa53a76a09e79" providerId="LiveId" clId="{80FE4426-8F73-4026-B48F-9F16CF799755}" dt="2023-01-05T13:21:39.589" v="3868" actId="113"/>
          <ac:spMkLst>
            <pc:docMk/>
            <pc:sldMk cId="954653672" sldId="286"/>
            <ac:spMk id="5" creationId="{B946D98C-F1A8-42AF-D9FE-244838FF693F}"/>
          </ac:spMkLst>
        </pc:spChg>
        <pc:picChg chg="add mod">
          <ac:chgData name="Danielle Casillo" userId="84dfa53a76a09e79" providerId="LiveId" clId="{80FE4426-8F73-4026-B48F-9F16CF799755}" dt="2023-01-05T13:18:08.176" v="3534" actId="14100"/>
          <ac:picMkLst>
            <pc:docMk/>
            <pc:sldMk cId="954653672" sldId="286"/>
            <ac:picMk id="1026" creationId="{22499BB3-9F60-532B-B1B1-F17A77B7216D}"/>
          </ac:picMkLst>
        </pc:picChg>
      </pc:sldChg>
      <pc:sldChg chg="add">
        <pc:chgData name="Danielle Casillo" userId="84dfa53a76a09e79" providerId="LiveId" clId="{80FE4426-8F73-4026-B48F-9F16CF799755}" dt="2023-01-10T19:54:18.306" v="13281"/>
        <pc:sldMkLst>
          <pc:docMk/>
          <pc:sldMk cId="3844555083" sldId="286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3295673418" sldId="287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3802471187" sldId="288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1423929646" sldId="289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5271540" sldId="290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266591807" sldId="291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1612299272" sldId="292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519431445" sldId="293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984883013" sldId="294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3831862969" sldId="295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3818982668" sldId="296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134880323" sldId="297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1805915758" sldId="298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2394179183" sldId="299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108717444" sldId="300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3827738511" sldId="301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117298869" sldId="302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1602951650" sldId="303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1702499445" sldId="304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274287970" sldId="305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3479790052" sldId="306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1051745527" sldId="307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1501696838" sldId="308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181343658" sldId="309"/>
        </pc:sldMkLst>
      </pc:sldChg>
      <pc:sldChg chg="modSp mod">
        <pc:chgData name="Danielle Casillo" userId="84dfa53a76a09e79" providerId="LiveId" clId="{80FE4426-8F73-4026-B48F-9F16CF799755}" dt="2022-12-14T19:53:21.671" v="21" actId="20577"/>
        <pc:sldMkLst>
          <pc:docMk/>
          <pc:sldMk cId="3191302780" sldId="311"/>
        </pc:sldMkLst>
        <pc:spChg chg="mod">
          <ac:chgData name="Danielle Casillo" userId="84dfa53a76a09e79" providerId="LiveId" clId="{80FE4426-8F73-4026-B48F-9F16CF799755}" dt="2022-12-14T19:53:21.671" v="21" actId="20577"/>
          <ac:spMkLst>
            <pc:docMk/>
            <pc:sldMk cId="3191302780" sldId="311"/>
            <ac:spMk id="3" creationId="{08D8B6CE-DB77-5A74-8CC0-96D73FEAB59C}"/>
          </ac:spMkLst>
        </pc:spChg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2969848345" sldId="312"/>
        </pc:sldMkLst>
      </pc:sldChg>
      <pc:sldChg chg="del">
        <pc:chgData name="Danielle Casillo" userId="84dfa53a76a09e79" providerId="LiveId" clId="{80FE4426-8F73-4026-B48F-9F16CF799755}" dt="2023-01-04T20:31:27.062" v="3194" actId="47"/>
        <pc:sldMkLst>
          <pc:docMk/>
          <pc:sldMk cId="73334575" sldId="313"/>
        </pc:sldMkLst>
      </pc:sldChg>
      <pc:sldChg chg="del">
        <pc:chgData name="Danielle Casillo" userId="84dfa53a76a09e79" providerId="LiveId" clId="{80FE4426-8F73-4026-B48F-9F16CF799755}" dt="2023-01-04T20:31:31.030" v="3195" actId="47"/>
        <pc:sldMkLst>
          <pc:docMk/>
          <pc:sldMk cId="3748218587" sldId="314"/>
        </pc:sldMkLst>
      </pc:sldChg>
      <pc:sldChg chg="del">
        <pc:chgData name="Danielle Casillo" userId="84dfa53a76a09e79" providerId="LiveId" clId="{80FE4426-8F73-4026-B48F-9F16CF799755}" dt="2023-01-04T20:31:31.030" v="3195" actId="47"/>
        <pc:sldMkLst>
          <pc:docMk/>
          <pc:sldMk cId="3386650579" sldId="315"/>
        </pc:sldMkLst>
      </pc:sldChg>
      <pc:sldChg chg="del">
        <pc:chgData name="Danielle Casillo" userId="84dfa53a76a09e79" providerId="LiveId" clId="{80FE4426-8F73-4026-B48F-9F16CF799755}" dt="2023-01-04T20:31:31.030" v="3195" actId="47"/>
        <pc:sldMkLst>
          <pc:docMk/>
          <pc:sldMk cId="3662036458" sldId="316"/>
        </pc:sldMkLst>
      </pc:sldChg>
      <pc:sldChg chg="modSp del mod">
        <pc:chgData name="Danielle Casillo" userId="84dfa53a76a09e79" providerId="LiveId" clId="{80FE4426-8F73-4026-B48F-9F16CF799755}" dt="2023-01-06T21:39:25.639" v="13263" actId="2696"/>
        <pc:sldMkLst>
          <pc:docMk/>
          <pc:sldMk cId="1194838913" sldId="317"/>
        </pc:sldMkLst>
        <pc:spChg chg="mod">
          <ac:chgData name="Danielle Casillo" userId="84dfa53a76a09e79" providerId="LiveId" clId="{80FE4426-8F73-4026-B48F-9F16CF799755}" dt="2023-01-05T15:03:40.495" v="5122" actId="207"/>
          <ac:spMkLst>
            <pc:docMk/>
            <pc:sldMk cId="1194838913" sldId="317"/>
            <ac:spMk id="5" creationId="{F62660A7-ABBF-D4F4-DB56-B35623FEFF8A}"/>
          </ac:spMkLst>
        </pc:spChg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14019746" sldId="320"/>
        </pc:sldMkLst>
      </pc:sldChg>
      <pc:sldChg chg="addSp delSp modSp add del mod">
        <pc:chgData name="Danielle Casillo" userId="84dfa53a76a09e79" providerId="LiveId" clId="{80FE4426-8F73-4026-B48F-9F16CF799755}" dt="2023-01-10T19:49:20.958" v="13276" actId="2696"/>
        <pc:sldMkLst>
          <pc:docMk/>
          <pc:sldMk cId="3163713298" sldId="320"/>
        </pc:sldMkLst>
        <pc:spChg chg="mod">
          <ac:chgData name="Danielle Casillo" userId="84dfa53a76a09e79" providerId="LiveId" clId="{80FE4426-8F73-4026-B48F-9F16CF799755}" dt="2022-12-29T14:44:35.902" v="2064" actId="14100"/>
          <ac:spMkLst>
            <pc:docMk/>
            <pc:sldMk cId="3163713298" sldId="320"/>
            <ac:spMk id="4" creationId="{B943A309-3F6B-8AE4-ACA7-3B65A6F4C700}"/>
          </ac:spMkLst>
        </pc:spChg>
        <pc:picChg chg="del">
          <ac:chgData name="Danielle Casillo" userId="84dfa53a76a09e79" providerId="LiveId" clId="{80FE4426-8F73-4026-B48F-9F16CF799755}" dt="2022-12-29T14:44:21.929" v="2063" actId="478"/>
          <ac:picMkLst>
            <pc:docMk/>
            <pc:sldMk cId="3163713298" sldId="320"/>
            <ac:picMk id="2050" creationId="{E986C620-E5F1-9E2F-6A87-3AE432AC3FCB}"/>
          </ac:picMkLst>
        </pc:picChg>
        <pc:picChg chg="add mod">
          <ac:chgData name="Danielle Casillo" userId="84dfa53a76a09e79" providerId="LiveId" clId="{80FE4426-8F73-4026-B48F-9F16CF799755}" dt="2022-12-29T14:49:14.818" v="2070" actId="196"/>
          <ac:picMkLst>
            <pc:docMk/>
            <pc:sldMk cId="3163713298" sldId="320"/>
            <ac:picMk id="3074" creationId="{8702C846-901C-A7A7-65E0-8645656757B1}"/>
          </ac:picMkLst>
        </pc:picChg>
      </pc:sldChg>
      <pc:sldChg chg="addSp delSp modSp add del mod ord">
        <pc:chgData name="Danielle Casillo" userId="84dfa53a76a09e79" providerId="LiveId" clId="{80FE4426-8F73-4026-B48F-9F16CF799755}" dt="2023-01-10T19:53:00.475" v="13278" actId="2696"/>
        <pc:sldMkLst>
          <pc:docMk/>
          <pc:sldMk cId="3023811272" sldId="321"/>
        </pc:sldMkLst>
        <pc:spChg chg="mod">
          <ac:chgData name="Danielle Casillo" userId="84dfa53a76a09e79" providerId="LiveId" clId="{80FE4426-8F73-4026-B48F-9F16CF799755}" dt="2023-01-05T13:42:28.229" v="3901" actId="14100"/>
          <ac:spMkLst>
            <pc:docMk/>
            <pc:sldMk cId="3023811272" sldId="321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5T13:44:03.797" v="4046" actId="1076"/>
          <ac:spMkLst>
            <pc:docMk/>
            <pc:sldMk cId="3023811272" sldId="321"/>
            <ac:spMk id="3" creationId="{F44C9E20-5F16-34E1-A51B-4736048B8422}"/>
          </ac:spMkLst>
        </pc:spChg>
        <pc:spChg chg="del mod">
          <ac:chgData name="Danielle Casillo" userId="84dfa53a76a09e79" providerId="LiveId" clId="{80FE4426-8F73-4026-B48F-9F16CF799755}" dt="2023-01-05T13:50:18.495" v="4053" actId="478"/>
          <ac:spMkLst>
            <pc:docMk/>
            <pc:sldMk cId="3023811272" sldId="321"/>
            <ac:spMk id="4" creationId="{C1049536-2804-E26F-A1FE-80EFBE55F0C9}"/>
          </ac:spMkLst>
        </pc:spChg>
        <pc:spChg chg="del">
          <ac:chgData name="Danielle Casillo" userId="84dfa53a76a09e79" providerId="LiveId" clId="{80FE4426-8F73-4026-B48F-9F16CF799755}" dt="2023-01-05T13:44:08.846" v="4047" actId="478"/>
          <ac:spMkLst>
            <pc:docMk/>
            <pc:sldMk cId="3023811272" sldId="321"/>
            <ac:spMk id="5" creationId="{B946D98C-F1A8-42AF-D9FE-244838FF693F}"/>
          </ac:spMkLst>
        </pc:spChg>
        <pc:spChg chg="add mod">
          <ac:chgData name="Danielle Casillo" userId="84dfa53a76a09e79" providerId="LiveId" clId="{80FE4426-8F73-4026-B48F-9F16CF799755}" dt="2023-01-05T13:59:10.847" v="4452" actId="1076"/>
          <ac:spMkLst>
            <pc:docMk/>
            <pc:sldMk cId="3023811272" sldId="321"/>
            <ac:spMk id="6" creationId="{C1A98BDF-73AB-DF13-12C8-74775F3CCFC8}"/>
          </ac:spMkLst>
        </pc:spChg>
        <pc:picChg chg="del">
          <ac:chgData name="Danielle Casillo" userId="84dfa53a76a09e79" providerId="LiveId" clId="{80FE4426-8F73-4026-B48F-9F16CF799755}" dt="2023-01-05T13:42:14.350" v="3894" actId="478"/>
          <ac:picMkLst>
            <pc:docMk/>
            <pc:sldMk cId="3023811272" sldId="321"/>
            <ac:picMk id="1026" creationId="{22499BB3-9F60-532B-B1B1-F17A77B7216D}"/>
          </ac:picMkLst>
        </pc:picChg>
        <pc:picChg chg="add del mod">
          <ac:chgData name="Danielle Casillo" userId="84dfa53a76a09e79" providerId="LiveId" clId="{80FE4426-8F73-4026-B48F-9F16CF799755}" dt="2023-01-05T13:50:18.495" v="4053" actId="478"/>
          <ac:picMkLst>
            <pc:docMk/>
            <pc:sldMk cId="3023811272" sldId="321"/>
            <ac:picMk id="2050" creationId="{B4D6FD73-1E33-0D00-D14E-0A403ACFD5A7}"/>
          </ac:picMkLst>
        </pc:picChg>
        <pc:picChg chg="add mod">
          <ac:chgData name="Danielle Casillo" userId="84dfa53a76a09e79" providerId="LiveId" clId="{80FE4426-8F73-4026-B48F-9F16CF799755}" dt="2023-01-05T13:50:26.602" v="4055" actId="1076"/>
          <ac:picMkLst>
            <pc:docMk/>
            <pc:sldMk cId="3023811272" sldId="321"/>
            <ac:picMk id="2052" creationId="{D0CD2477-2C52-F13B-80CE-83B338AB38FA}"/>
          </ac:picMkLst>
        </pc:picChg>
      </pc:sldChg>
      <pc:sldChg chg="add">
        <pc:chgData name="Danielle Casillo" userId="84dfa53a76a09e79" providerId="LiveId" clId="{80FE4426-8F73-4026-B48F-9F16CF799755}" dt="2023-01-10T19:53:16.055" v="13279"/>
        <pc:sldMkLst>
          <pc:docMk/>
          <pc:sldMk cId="3462518122" sldId="321"/>
        </pc:sldMkLst>
      </pc:sldChg>
      <pc:sldChg chg="addSp delSp modSp add del mod ord">
        <pc:chgData name="Danielle Casillo" userId="84dfa53a76a09e79" providerId="LiveId" clId="{80FE4426-8F73-4026-B48F-9F16CF799755}" dt="2023-01-10T19:45:56.388" v="13273" actId="2696"/>
        <pc:sldMkLst>
          <pc:docMk/>
          <pc:sldMk cId="2050735021" sldId="322"/>
        </pc:sldMkLst>
        <pc:spChg chg="mod">
          <ac:chgData name="Danielle Casillo" userId="84dfa53a76a09e79" providerId="LiveId" clId="{80FE4426-8F73-4026-B48F-9F16CF799755}" dt="2023-01-06T19:49:43.713" v="10604" actId="20577"/>
          <ac:spMkLst>
            <pc:docMk/>
            <pc:sldMk cId="2050735021" sldId="322"/>
            <ac:spMk id="2" creationId="{6043F1E2-F395-9FDD-0B26-158D0427111E}"/>
          </ac:spMkLst>
        </pc:spChg>
        <pc:spChg chg="del mod">
          <ac:chgData name="Danielle Casillo" userId="84dfa53a76a09e79" providerId="LiveId" clId="{80FE4426-8F73-4026-B48F-9F16CF799755}" dt="2023-01-05T18:58:25.569" v="8113" actId="478"/>
          <ac:spMkLst>
            <pc:docMk/>
            <pc:sldMk cId="2050735021" sldId="322"/>
            <ac:spMk id="3" creationId="{F44C9E20-5F16-34E1-A51B-4736048B8422}"/>
          </ac:spMkLst>
        </pc:spChg>
        <pc:spChg chg="del mod">
          <ac:chgData name="Danielle Casillo" userId="84dfa53a76a09e79" providerId="LiveId" clId="{80FE4426-8F73-4026-B48F-9F16CF799755}" dt="2023-01-05T18:58:24.232" v="8112" actId="478"/>
          <ac:spMkLst>
            <pc:docMk/>
            <pc:sldMk cId="2050735021" sldId="322"/>
            <ac:spMk id="6" creationId="{C1A98BDF-73AB-DF13-12C8-74775F3CCFC8}"/>
          </ac:spMkLst>
        </pc:spChg>
        <pc:spChg chg="add del mod">
          <ac:chgData name="Danielle Casillo" userId="84dfa53a76a09e79" providerId="LiveId" clId="{80FE4426-8F73-4026-B48F-9F16CF799755}" dt="2023-01-05T19:02:13.306" v="8474" actId="478"/>
          <ac:spMkLst>
            <pc:docMk/>
            <pc:sldMk cId="2050735021" sldId="322"/>
            <ac:spMk id="9" creationId="{744B0553-D90B-1795-474C-941C744B6156}"/>
          </ac:spMkLst>
        </pc:spChg>
        <pc:spChg chg="add del mod">
          <ac:chgData name="Danielle Casillo" userId="84dfa53a76a09e79" providerId="LiveId" clId="{80FE4426-8F73-4026-B48F-9F16CF799755}" dt="2023-01-05T19:02:16.496" v="8475" actId="478"/>
          <ac:spMkLst>
            <pc:docMk/>
            <pc:sldMk cId="2050735021" sldId="322"/>
            <ac:spMk id="10" creationId="{07D16F2B-3744-DEDA-82FE-193B78B6BC3D}"/>
          </ac:spMkLst>
        </pc:spChg>
        <pc:picChg chg="add del mod">
          <ac:chgData name="Danielle Casillo" userId="84dfa53a76a09e79" providerId="LiveId" clId="{80FE4426-8F73-4026-B48F-9F16CF799755}" dt="2023-01-05T14:11:42.467" v="4457" actId="478"/>
          <ac:picMkLst>
            <pc:docMk/>
            <pc:sldMk cId="2050735021" sldId="322"/>
            <ac:picMk id="5" creationId="{6BB72F92-9DD4-D561-D61A-7BB33B3EBBC1}"/>
          </ac:picMkLst>
        </pc:picChg>
        <pc:picChg chg="add del mod">
          <ac:chgData name="Danielle Casillo" userId="84dfa53a76a09e79" providerId="LiveId" clId="{80FE4426-8F73-4026-B48F-9F16CF799755}" dt="2023-01-05T18:58:19.665" v="8110" actId="478"/>
          <ac:picMkLst>
            <pc:docMk/>
            <pc:sldMk cId="2050735021" sldId="322"/>
            <ac:picMk id="8" creationId="{EEA4F9DE-CAC4-1ADA-5F44-8F782EEB3750}"/>
          </ac:picMkLst>
        </pc:picChg>
        <pc:picChg chg="add mod">
          <ac:chgData name="Danielle Casillo" userId="84dfa53a76a09e79" providerId="LiveId" clId="{80FE4426-8F73-4026-B48F-9F16CF799755}" dt="2023-01-05T19:03:39.539" v="8479" actId="1076"/>
          <ac:picMkLst>
            <pc:docMk/>
            <pc:sldMk cId="2050735021" sldId="322"/>
            <ac:picMk id="12" creationId="{0F985693-A963-0C40-3799-CF802FFE98FA}"/>
          </ac:picMkLst>
        </pc:picChg>
        <pc:picChg chg="del">
          <ac:chgData name="Danielle Casillo" userId="84dfa53a76a09e79" providerId="LiveId" clId="{80FE4426-8F73-4026-B48F-9F16CF799755}" dt="2023-01-05T14:07:54.513" v="4454" actId="478"/>
          <ac:picMkLst>
            <pc:docMk/>
            <pc:sldMk cId="2050735021" sldId="322"/>
            <ac:picMk id="2052" creationId="{D0CD2477-2C52-F13B-80CE-83B338AB38FA}"/>
          </ac:picMkLst>
        </pc:picChg>
        <pc:picChg chg="add del mod">
          <ac:chgData name="Danielle Casillo" userId="84dfa53a76a09e79" providerId="LiveId" clId="{80FE4426-8F73-4026-B48F-9F16CF799755}" dt="2023-01-05T18:58:20.165" v="8111" actId="478"/>
          <ac:picMkLst>
            <pc:docMk/>
            <pc:sldMk cId="2050735021" sldId="322"/>
            <ac:picMk id="3074" creationId="{4D8CFC0E-375D-9C48-365C-3F50128AAAC4}"/>
          </ac:picMkLst>
        </pc:picChg>
      </pc:sldChg>
      <pc:sldChg chg="add del">
        <pc:chgData name="Danielle Casillo" userId="84dfa53a76a09e79" providerId="LiveId" clId="{80FE4426-8F73-4026-B48F-9F16CF799755}" dt="2023-01-10T20:01:54.688" v="13283" actId="2696"/>
        <pc:sldMkLst>
          <pc:docMk/>
          <pc:sldMk cId="2562413133" sldId="322"/>
        </pc:sldMkLst>
      </pc:sldChg>
      <pc:sldChg chg="add">
        <pc:chgData name="Danielle Casillo" userId="84dfa53a76a09e79" providerId="LiveId" clId="{80FE4426-8F73-4026-B48F-9F16CF799755}" dt="2023-01-10T19:53:16.055" v="13279"/>
        <pc:sldMkLst>
          <pc:docMk/>
          <pc:sldMk cId="105021956" sldId="323"/>
        </pc:sldMkLst>
      </pc:sldChg>
      <pc:sldChg chg="addSp delSp modSp add del mod ord">
        <pc:chgData name="Danielle Casillo" userId="84dfa53a76a09e79" providerId="LiveId" clId="{80FE4426-8F73-4026-B48F-9F16CF799755}" dt="2023-01-10T19:53:00.475" v="13278" actId="2696"/>
        <pc:sldMkLst>
          <pc:docMk/>
          <pc:sldMk cId="2690228879" sldId="323"/>
        </pc:sldMkLst>
        <pc:spChg chg="mod">
          <ac:chgData name="Danielle Casillo" userId="84dfa53a76a09e79" providerId="LiveId" clId="{80FE4426-8F73-4026-B48F-9F16CF799755}" dt="2023-01-05T14:36:08.129" v="5086" actId="14100"/>
          <ac:spMkLst>
            <pc:docMk/>
            <pc:sldMk cId="2690228879" sldId="323"/>
            <ac:spMk id="3" creationId="{F44C9E20-5F16-34E1-A51B-4736048B8422}"/>
          </ac:spMkLst>
        </pc:spChg>
        <pc:spChg chg="del">
          <ac:chgData name="Danielle Casillo" userId="84dfa53a76a09e79" providerId="LiveId" clId="{80FE4426-8F73-4026-B48F-9F16CF799755}" dt="2023-01-05T14:32:51.021" v="4850" actId="478"/>
          <ac:spMkLst>
            <pc:docMk/>
            <pc:sldMk cId="2690228879" sldId="323"/>
            <ac:spMk id="6" creationId="{C1A98BDF-73AB-DF13-12C8-74775F3CCFC8}"/>
          </ac:spMkLst>
        </pc:spChg>
        <pc:picChg chg="del">
          <ac:chgData name="Danielle Casillo" userId="84dfa53a76a09e79" providerId="LiveId" clId="{80FE4426-8F73-4026-B48F-9F16CF799755}" dt="2023-01-05T14:30:49.434" v="4844" actId="478"/>
          <ac:picMkLst>
            <pc:docMk/>
            <pc:sldMk cId="2690228879" sldId="323"/>
            <ac:picMk id="8" creationId="{EEA4F9DE-CAC4-1ADA-5F44-8F782EEB3750}"/>
          </ac:picMkLst>
        </pc:picChg>
        <pc:picChg chg="del">
          <ac:chgData name="Danielle Casillo" userId="84dfa53a76a09e79" providerId="LiveId" clId="{80FE4426-8F73-4026-B48F-9F16CF799755}" dt="2023-01-05T14:30:47.742" v="4843" actId="478"/>
          <ac:picMkLst>
            <pc:docMk/>
            <pc:sldMk cId="2690228879" sldId="323"/>
            <ac:picMk id="3074" creationId="{4D8CFC0E-375D-9C48-365C-3F50128AAAC4}"/>
          </ac:picMkLst>
        </pc:picChg>
        <pc:picChg chg="add mod">
          <ac:chgData name="Danielle Casillo" userId="84dfa53a76a09e79" providerId="LiveId" clId="{80FE4426-8F73-4026-B48F-9F16CF799755}" dt="2023-01-05T14:32:42.850" v="4848" actId="1076"/>
          <ac:picMkLst>
            <pc:docMk/>
            <pc:sldMk cId="2690228879" sldId="323"/>
            <ac:picMk id="4098" creationId="{22D8A072-4BEA-3B2D-2EC7-1D8AF0D198F9}"/>
          </ac:picMkLst>
        </pc:picChg>
      </pc:sldChg>
      <pc:sldChg chg="addSp delSp modSp add del mod">
        <pc:chgData name="Danielle Casillo" userId="84dfa53a76a09e79" providerId="LiveId" clId="{80FE4426-8F73-4026-B48F-9F16CF799755}" dt="2023-01-06T21:39:25.639" v="13263" actId="2696"/>
        <pc:sldMkLst>
          <pc:docMk/>
          <pc:sldMk cId="3008193150" sldId="324"/>
        </pc:sldMkLst>
        <pc:spChg chg="mod">
          <ac:chgData name="Danielle Casillo" userId="84dfa53a76a09e79" providerId="LiveId" clId="{80FE4426-8F73-4026-B48F-9F16CF799755}" dt="2023-01-05T15:04:35.545" v="5162" actId="20577"/>
          <ac:spMkLst>
            <pc:docMk/>
            <pc:sldMk cId="3008193150" sldId="324"/>
            <ac:spMk id="2" creationId="{6043F1E2-F395-9FDD-0B26-158D0427111E}"/>
          </ac:spMkLst>
        </pc:spChg>
        <pc:spChg chg="del">
          <ac:chgData name="Danielle Casillo" userId="84dfa53a76a09e79" providerId="LiveId" clId="{80FE4426-8F73-4026-B48F-9F16CF799755}" dt="2023-01-05T15:04:40.221" v="5164" actId="478"/>
          <ac:spMkLst>
            <pc:docMk/>
            <pc:sldMk cId="3008193150" sldId="324"/>
            <ac:spMk id="3" creationId="{F44C9E20-5F16-34E1-A51B-4736048B8422}"/>
          </ac:spMkLst>
        </pc:spChg>
        <pc:picChg chg="del">
          <ac:chgData name="Danielle Casillo" userId="84dfa53a76a09e79" providerId="LiveId" clId="{80FE4426-8F73-4026-B48F-9F16CF799755}" dt="2023-01-05T15:04:37.555" v="5163" actId="478"/>
          <ac:picMkLst>
            <pc:docMk/>
            <pc:sldMk cId="3008193150" sldId="324"/>
            <ac:picMk id="4098" creationId="{22D8A072-4BEA-3B2D-2EC7-1D8AF0D198F9}"/>
          </ac:picMkLst>
        </pc:picChg>
        <pc:picChg chg="add mod">
          <ac:chgData name="Danielle Casillo" userId="84dfa53a76a09e79" providerId="LiveId" clId="{80FE4426-8F73-4026-B48F-9F16CF799755}" dt="2023-01-05T15:08:00.738" v="5166" actId="1076"/>
          <ac:picMkLst>
            <pc:docMk/>
            <pc:sldMk cId="3008193150" sldId="324"/>
            <ac:picMk id="5122" creationId="{772D63CA-DD65-613C-76FA-A7C96836C09D}"/>
          </ac:picMkLst>
        </pc:picChg>
      </pc:sldChg>
      <pc:sldChg chg="add del">
        <pc:chgData name="Danielle Casillo" userId="84dfa53a76a09e79" providerId="LiveId" clId="{80FE4426-8F73-4026-B48F-9F16CF799755}" dt="2023-01-10T19:55:39.040" v="13282" actId="2696"/>
        <pc:sldMkLst>
          <pc:docMk/>
          <pc:sldMk cId="3270250169" sldId="324"/>
        </pc:sldMkLst>
      </pc:sldChg>
      <pc:sldChg chg="add">
        <pc:chgData name="Danielle Casillo" userId="84dfa53a76a09e79" providerId="LiveId" clId="{80FE4426-8F73-4026-B48F-9F16CF799755}" dt="2023-01-05T18:09:32.562" v="5167" actId="2890"/>
        <pc:sldMkLst>
          <pc:docMk/>
          <pc:sldMk cId="753370207" sldId="325"/>
        </pc:sldMkLst>
      </pc:sldChg>
      <pc:sldChg chg="modSp add mod">
        <pc:chgData name="Danielle Casillo" userId="84dfa53a76a09e79" providerId="LiveId" clId="{80FE4426-8F73-4026-B48F-9F16CF799755}" dt="2023-01-05T18:29:55.606" v="6272" actId="207"/>
        <pc:sldMkLst>
          <pc:docMk/>
          <pc:sldMk cId="330057296" sldId="326"/>
        </pc:sldMkLst>
        <pc:spChg chg="mod">
          <ac:chgData name="Danielle Casillo" userId="84dfa53a76a09e79" providerId="LiveId" clId="{80FE4426-8F73-4026-B48F-9F16CF799755}" dt="2023-01-05T18:28:31.082" v="6063" actId="20577"/>
          <ac:spMkLst>
            <pc:docMk/>
            <pc:sldMk cId="330057296" sldId="326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5T18:29:55.606" v="6272" actId="207"/>
          <ac:spMkLst>
            <pc:docMk/>
            <pc:sldMk cId="330057296" sldId="326"/>
            <ac:spMk id="3" creationId="{CC2ADBD6-5CBD-B9FB-43A0-01A456ACEADA}"/>
          </ac:spMkLst>
        </pc:spChg>
      </pc:sldChg>
      <pc:sldChg chg="modSp add mod">
        <pc:chgData name="Danielle Casillo" userId="84dfa53a76a09e79" providerId="LiveId" clId="{80FE4426-8F73-4026-B48F-9F16CF799755}" dt="2023-01-05T18:26:42.893" v="6013" actId="113"/>
        <pc:sldMkLst>
          <pc:docMk/>
          <pc:sldMk cId="1171472281" sldId="327"/>
        </pc:sldMkLst>
        <pc:spChg chg="mod">
          <ac:chgData name="Danielle Casillo" userId="84dfa53a76a09e79" providerId="LiveId" clId="{80FE4426-8F73-4026-B48F-9F16CF799755}" dt="2023-01-05T18:26:42.893" v="6013" actId="113"/>
          <ac:spMkLst>
            <pc:docMk/>
            <pc:sldMk cId="1171472281" sldId="327"/>
            <ac:spMk id="3" creationId="{CC2ADBD6-5CBD-B9FB-43A0-01A456ACEADA}"/>
          </ac:spMkLst>
        </pc:spChg>
      </pc:sldChg>
      <pc:sldChg chg="addSp modSp add mod">
        <pc:chgData name="Danielle Casillo" userId="84dfa53a76a09e79" providerId="LiveId" clId="{80FE4426-8F73-4026-B48F-9F16CF799755}" dt="2023-01-05T18:33:54.666" v="6549" actId="207"/>
        <pc:sldMkLst>
          <pc:docMk/>
          <pc:sldMk cId="2387428532" sldId="328"/>
        </pc:sldMkLst>
        <pc:spChg chg="mod">
          <ac:chgData name="Danielle Casillo" userId="84dfa53a76a09e79" providerId="LiveId" clId="{80FE4426-8F73-4026-B48F-9F16CF799755}" dt="2023-01-05T18:30:28.637" v="6291" actId="20577"/>
          <ac:spMkLst>
            <pc:docMk/>
            <pc:sldMk cId="2387428532" sldId="328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5T18:33:54.666" v="6549" actId="207"/>
          <ac:spMkLst>
            <pc:docMk/>
            <pc:sldMk cId="2387428532" sldId="328"/>
            <ac:spMk id="3" creationId="{CC2ADBD6-5CBD-B9FB-43A0-01A456ACEADA}"/>
          </ac:spMkLst>
        </pc:spChg>
        <pc:picChg chg="add mod">
          <ac:chgData name="Danielle Casillo" userId="84dfa53a76a09e79" providerId="LiveId" clId="{80FE4426-8F73-4026-B48F-9F16CF799755}" dt="2023-01-05T18:33:43.072" v="6548" actId="1076"/>
          <ac:picMkLst>
            <pc:docMk/>
            <pc:sldMk cId="2387428532" sldId="328"/>
            <ac:picMk id="5" creationId="{D294CCA7-AD84-D980-230E-BC22940D9502}"/>
          </ac:picMkLst>
        </pc:picChg>
      </pc:sldChg>
      <pc:sldChg chg="add ord">
        <pc:chgData name="Danielle Casillo" userId="84dfa53a76a09e79" providerId="LiveId" clId="{80FE4426-8F73-4026-B48F-9F16CF799755}" dt="2023-01-05T18:37:07.947" v="6678"/>
        <pc:sldMkLst>
          <pc:docMk/>
          <pc:sldMk cId="2241604977" sldId="329"/>
        </pc:sldMkLst>
      </pc:sldChg>
      <pc:sldChg chg="addSp delSp modSp add mod">
        <pc:chgData name="Danielle Casillo" userId="84dfa53a76a09e79" providerId="LiveId" clId="{80FE4426-8F73-4026-B48F-9F16CF799755}" dt="2023-01-06T18:59:05.634" v="9089" actId="207"/>
        <pc:sldMkLst>
          <pc:docMk/>
          <pc:sldMk cId="3271994597" sldId="330"/>
        </pc:sldMkLst>
        <pc:spChg chg="mod">
          <ac:chgData name="Danielle Casillo" userId="84dfa53a76a09e79" providerId="LiveId" clId="{80FE4426-8F73-4026-B48F-9F16CF799755}" dt="2023-01-05T18:34:48.621" v="6559" actId="20577"/>
          <ac:spMkLst>
            <pc:docMk/>
            <pc:sldMk cId="3271994597" sldId="330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6T18:50:14.797" v="8861" actId="20577"/>
          <ac:spMkLst>
            <pc:docMk/>
            <pc:sldMk cId="3271994597" sldId="330"/>
            <ac:spMk id="3" creationId="{CC2ADBD6-5CBD-B9FB-43A0-01A456ACEADA}"/>
          </ac:spMkLst>
        </pc:spChg>
        <pc:spChg chg="add mod">
          <ac:chgData name="Danielle Casillo" userId="84dfa53a76a09e79" providerId="LiveId" clId="{80FE4426-8F73-4026-B48F-9F16CF799755}" dt="2023-01-06T18:58:58.962" v="9087" actId="207"/>
          <ac:spMkLst>
            <pc:docMk/>
            <pc:sldMk cId="3271994597" sldId="330"/>
            <ac:spMk id="4" creationId="{45B8447E-F5A8-FAC0-5495-75B711AD82B6}"/>
          </ac:spMkLst>
        </pc:spChg>
        <pc:spChg chg="add mod">
          <ac:chgData name="Danielle Casillo" userId="84dfa53a76a09e79" providerId="LiveId" clId="{80FE4426-8F73-4026-B48F-9F16CF799755}" dt="2023-01-06T18:59:02.472" v="9088" actId="207"/>
          <ac:spMkLst>
            <pc:docMk/>
            <pc:sldMk cId="3271994597" sldId="330"/>
            <ac:spMk id="5" creationId="{1E8E7E0C-2637-BCF8-0D57-4FC7D323FD2C}"/>
          </ac:spMkLst>
        </pc:spChg>
        <pc:spChg chg="add mod">
          <ac:chgData name="Danielle Casillo" userId="84dfa53a76a09e79" providerId="LiveId" clId="{80FE4426-8F73-4026-B48F-9F16CF799755}" dt="2023-01-06T18:59:05.634" v="9089" actId="207"/>
          <ac:spMkLst>
            <pc:docMk/>
            <pc:sldMk cId="3271994597" sldId="330"/>
            <ac:spMk id="7" creationId="{30C2B1CE-0585-1132-3877-EDAD648C682B}"/>
          </ac:spMkLst>
        </pc:spChg>
        <pc:picChg chg="del">
          <ac:chgData name="Danielle Casillo" userId="84dfa53a76a09e79" providerId="LiveId" clId="{80FE4426-8F73-4026-B48F-9F16CF799755}" dt="2023-01-05T18:36:11.237" v="6672" actId="478"/>
          <ac:picMkLst>
            <pc:docMk/>
            <pc:sldMk cId="3271994597" sldId="330"/>
            <ac:picMk id="5" creationId="{D294CCA7-AD84-D980-230E-BC22940D9502}"/>
          </ac:picMkLst>
        </pc:picChg>
        <pc:picChg chg="add del mod">
          <ac:chgData name="Danielle Casillo" userId="84dfa53a76a09e79" providerId="LiveId" clId="{80FE4426-8F73-4026-B48F-9F16CF799755}" dt="2023-01-06T18:57:45.317" v="9074" actId="478"/>
          <ac:picMkLst>
            <pc:docMk/>
            <pc:sldMk cId="3271994597" sldId="330"/>
            <ac:picMk id="6" creationId="{91238106-99E5-FAAF-24B2-EED309A7FCE6}"/>
          </ac:picMkLst>
        </pc:picChg>
        <pc:picChg chg="add mod">
          <ac:chgData name="Danielle Casillo" userId="84dfa53a76a09e79" providerId="LiveId" clId="{80FE4426-8F73-4026-B48F-9F16CF799755}" dt="2023-01-06T18:57:56.584" v="9076" actId="14100"/>
          <ac:picMkLst>
            <pc:docMk/>
            <pc:sldMk cId="3271994597" sldId="330"/>
            <ac:picMk id="1026" creationId="{B2985B91-E403-3F15-203E-B775C054163D}"/>
          </ac:picMkLst>
        </pc:picChg>
        <pc:picChg chg="add mod">
          <ac:chgData name="Danielle Casillo" userId="84dfa53a76a09e79" providerId="LiveId" clId="{80FE4426-8F73-4026-B48F-9F16CF799755}" dt="2023-01-06T18:58:45.528" v="9085" actId="1076"/>
          <ac:picMkLst>
            <pc:docMk/>
            <pc:sldMk cId="3271994597" sldId="330"/>
            <ac:picMk id="1028" creationId="{A9CD3012-66CD-A9EA-713D-EA9F16EF7769}"/>
          </ac:picMkLst>
        </pc:picChg>
        <pc:picChg chg="add mod">
          <ac:chgData name="Danielle Casillo" userId="84dfa53a76a09e79" providerId="LiveId" clId="{80FE4426-8F73-4026-B48F-9F16CF799755}" dt="2023-01-06T18:58:49.928" v="9086" actId="1076"/>
          <ac:picMkLst>
            <pc:docMk/>
            <pc:sldMk cId="3271994597" sldId="330"/>
            <ac:picMk id="1030" creationId="{532AA69A-9B74-5874-B4FE-AFB9267A949A}"/>
          </ac:picMkLst>
        </pc:picChg>
      </pc:sldChg>
      <pc:sldChg chg="modSp add mod">
        <pc:chgData name="Danielle Casillo" userId="84dfa53a76a09e79" providerId="LiveId" clId="{80FE4426-8F73-4026-B48F-9F16CF799755}" dt="2023-01-05T18:40:16.462" v="7020" actId="14100"/>
        <pc:sldMkLst>
          <pc:docMk/>
          <pc:sldMk cId="3422693346" sldId="331"/>
        </pc:sldMkLst>
        <pc:spChg chg="mod">
          <ac:chgData name="Danielle Casillo" userId="84dfa53a76a09e79" providerId="LiveId" clId="{80FE4426-8F73-4026-B48F-9F16CF799755}" dt="2023-01-05T18:37:51.556" v="6698" actId="20577"/>
          <ac:spMkLst>
            <pc:docMk/>
            <pc:sldMk cId="3422693346" sldId="331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5T18:40:16.462" v="7020" actId="14100"/>
          <ac:spMkLst>
            <pc:docMk/>
            <pc:sldMk cId="3422693346" sldId="331"/>
            <ac:spMk id="3" creationId="{CC2ADBD6-5CBD-B9FB-43A0-01A456ACEADA}"/>
          </ac:spMkLst>
        </pc:spChg>
      </pc:sldChg>
      <pc:sldChg chg="modSp add mod">
        <pc:chgData name="Danielle Casillo" userId="84dfa53a76a09e79" providerId="LiveId" clId="{80FE4426-8F73-4026-B48F-9F16CF799755}" dt="2023-01-05T18:42:32.687" v="7331" actId="207"/>
        <pc:sldMkLst>
          <pc:docMk/>
          <pc:sldMk cId="1668177845" sldId="332"/>
        </pc:sldMkLst>
        <pc:spChg chg="mod">
          <ac:chgData name="Danielle Casillo" userId="84dfa53a76a09e79" providerId="LiveId" clId="{80FE4426-8F73-4026-B48F-9F16CF799755}" dt="2023-01-05T18:40:34.704" v="7044" actId="20577"/>
          <ac:spMkLst>
            <pc:docMk/>
            <pc:sldMk cId="1668177845" sldId="332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5T18:42:32.687" v="7331" actId="207"/>
          <ac:spMkLst>
            <pc:docMk/>
            <pc:sldMk cId="1668177845" sldId="332"/>
            <ac:spMk id="3" creationId="{CC2ADBD6-5CBD-B9FB-43A0-01A456ACEADA}"/>
          </ac:spMkLst>
        </pc:spChg>
      </pc:sldChg>
      <pc:sldChg chg="modSp add mod">
        <pc:chgData name="Danielle Casillo" userId="84dfa53a76a09e79" providerId="LiveId" clId="{80FE4426-8F73-4026-B48F-9F16CF799755}" dt="2023-01-05T18:44:42.198" v="7574" actId="207"/>
        <pc:sldMkLst>
          <pc:docMk/>
          <pc:sldMk cId="3487954656" sldId="333"/>
        </pc:sldMkLst>
        <pc:spChg chg="mod">
          <ac:chgData name="Danielle Casillo" userId="84dfa53a76a09e79" providerId="LiveId" clId="{80FE4426-8F73-4026-B48F-9F16CF799755}" dt="2023-01-05T18:43:04.724" v="7370" actId="14100"/>
          <ac:spMkLst>
            <pc:docMk/>
            <pc:sldMk cId="3487954656" sldId="333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5T18:44:42.198" v="7574" actId="207"/>
          <ac:spMkLst>
            <pc:docMk/>
            <pc:sldMk cId="3487954656" sldId="333"/>
            <ac:spMk id="3" creationId="{CC2ADBD6-5CBD-B9FB-43A0-01A456ACEADA}"/>
          </ac:spMkLst>
        </pc:spChg>
      </pc:sldChg>
      <pc:sldChg chg="add">
        <pc:chgData name="Danielle Casillo" userId="84dfa53a76a09e79" providerId="LiveId" clId="{80FE4426-8F73-4026-B48F-9F16CF799755}" dt="2023-01-10T19:49:28.818" v="13277"/>
        <pc:sldMkLst>
          <pc:docMk/>
          <pc:sldMk cId="2498502148" sldId="334"/>
        </pc:sldMkLst>
      </pc:sldChg>
      <pc:sldChg chg="add del">
        <pc:chgData name="Danielle Casillo" userId="84dfa53a76a09e79" providerId="LiveId" clId="{80FE4426-8F73-4026-B48F-9F16CF799755}" dt="2023-01-10T19:49:20.958" v="13276" actId="2696"/>
        <pc:sldMkLst>
          <pc:docMk/>
          <pc:sldMk cId="2539707575" sldId="334"/>
        </pc:sldMkLst>
      </pc:sldChg>
      <pc:sldChg chg="addSp delSp modSp add del mod ord">
        <pc:chgData name="Danielle Casillo" userId="84dfa53a76a09e79" providerId="LiveId" clId="{80FE4426-8F73-4026-B48F-9F16CF799755}" dt="2023-01-10T19:45:56.388" v="13273" actId="2696"/>
        <pc:sldMkLst>
          <pc:docMk/>
          <pc:sldMk cId="554292909" sldId="335"/>
        </pc:sldMkLst>
        <pc:spChg chg="mod">
          <ac:chgData name="Danielle Casillo" userId="84dfa53a76a09e79" providerId="LiveId" clId="{80FE4426-8F73-4026-B48F-9F16CF799755}" dt="2023-01-05T18:54:48.121" v="8102" actId="207"/>
          <ac:spMkLst>
            <pc:docMk/>
            <pc:sldMk cId="554292909" sldId="335"/>
            <ac:spMk id="3" creationId="{08D8B6CE-DB77-5A74-8CC0-96D73FEAB59C}"/>
          </ac:spMkLst>
        </pc:spChg>
        <pc:picChg chg="del">
          <ac:chgData name="Danielle Casillo" userId="84dfa53a76a09e79" providerId="LiveId" clId="{80FE4426-8F73-4026-B48F-9F16CF799755}" dt="2023-01-05T18:53:39.035" v="7941" actId="478"/>
          <ac:picMkLst>
            <pc:docMk/>
            <pc:sldMk cId="554292909" sldId="335"/>
            <ac:picMk id="5" creationId="{84962860-0FD5-C01A-EA2D-3ACCB93F7CE1}"/>
          </ac:picMkLst>
        </pc:picChg>
        <pc:picChg chg="add mod">
          <ac:chgData name="Danielle Casillo" userId="84dfa53a76a09e79" providerId="LiveId" clId="{80FE4426-8F73-4026-B48F-9F16CF799755}" dt="2023-01-05T18:55:29.478" v="8106" actId="1076"/>
          <ac:picMkLst>
            <pc:docMk/>
            <pc:sldMk cId="554292909" sldId="335"/>
            <ac:picMk id="6" creationId="{1EDA4671-94CF-B4D9-A8DF-AB38BD17862C}"/>
          </ac:picMkLst>
        </pc:picChg>
      </pc:sldChg>
      <pc:sldChg chg="add">
        <pc:chgData name="Danielle Casillo" userId="84dfa53a76a09e79" providerId="LiveId" clId="{80FE4426-8F73-4026-B48F-9F16CF799755}" dt="2023-01-10T20:10:48.435" v="13436"/>
        <pc:sldMkLst>
          <pc:docMk/>
          <pc:sldMk cId="3008193150" sldId="335"/>
        </pc:sldMkLst>
      </pc:sldChg>
      <pc:sldChg chg="add">
        <pc:chgData name="Danielle Casillo" userId="84dfa53a76a09e79" providerId="LiveId" clId="{80FE4426-8F73-4026-B48F-9F16CF799755}" dt="2023-01-10T19:53:16.055" v="13279"/>
        <pc:sldMkLst>
          <pc:docMk/>
          <pc:sldMk cId="2660792319" sldId="336"/>
        </pc:sldMkLst>
      </pc:sldChg>
      <pc:sldChg chg="add del">
        <pc:chgData name="Danielle Casillo" userId="84dfa53a76a09e79" providerId="LiveId" clId="{80FE4426-8F73-4026-B48F-9F16CF799755}" dt="2023-01-10T19:53:00.475" v="13278" actId="2696"/>
        <pc:sldMkLst>
          <pc:docMk/>
          <pc:sldMk cId="2773196666" sldId="336"/>
        </pc:sldMkLst>
      </pc:sldChg>
      <pc:sldChg chg="addSp delSp modSp add del mod">
        <pc:chgData name="Danielle Casillo" userId="84dfa53a76a09e79" providerId="LiveId" clId="{80FE4426-8F73-4026-B48F-9F16CF799755}" dt="2023-01-10T19:53:00.475" v="13278" actId="2696"/>
        <pc:sldMkLst>
          <pc:docMk/>
          <pc:sldMk cId="694147170" sldId="337"/>
        </pc:sldMkLst>
        <pc:spChg chg="del">
          <ac:chgData name="Danielle Casillo" userId="84dfa53a76a09e79" providerId="LiveId" clId="{80FE4426-8F73-4026-B48F-9F16CF799755}" dt="2023-01-05T19:11:18.080" v="8484" actId="478"/>
          <ac:spMkLst>
            <pc:docMk/>
            <pc:sldMk cId="694147170" sldId="337"/>
            <ac:spMk id="3" creationId="{F44C9E20-5F16-34E1-A51B-4736048B8422}"/>
          </ac:spMkLst>
        </pc:spChg>
        <pc:spChg chg="add mod">
          <ac:chgData name="Danielle Casillo" userId="84dfa53a76a09e79" providerId="LiveId" clId="{80FE4426-8F73-4026-B48F-9F16CF799755}" dt="2023-01-05T19:13:43.769" v="8786" actId="20577"/>
          <ac:spMkLst>
            <pc:docMk/>
            <pc:sldMk cId="694147170" sldId="337"/>
            <ac:spMk id="4" creationId="{98CC32AD-00EC-3AF9-36E8-F98AA6F70C8E}"/>
          </ac:spMkLst>
        </pc:spChg>
        <pc:picChg chg="del">
          <ac:chgData name="Danielle Casillo" userId="84dfa53a76a09e79" providerId="LiveId" clId="{80FE4426-8F73-4026-B48F-9F16CF799755}" dt="2023-01-05T19:11:15.538" v="8483" actId="478"/>
          <ac:picMkLst>
            <pc:docMk/>
            <pc:sldMk cId="694147170" sldId="337"/>
            <ac:picMk id="4098" creationId="{22D8A072-4BEA-3B2D-2EC7-1D8AF0D198F9}"/>
          </ac:picMkLst>
        </pc:picChg>
      </pc:sldChg>
      <pc:sldChg chg="add">
        <pc:chgData name="Danielle Casillo" userId="84dfa53a76a09e79" providerId="LiveId" clId="{80FE4426-8F73-4026-B48F-9F16CF799755}" dt="2023-01-10T19:53:16.055" v="13279"/>
        <pc:sldMkLst>
          <pc:docMk/>
          <pc:sldMk cId="3322034829" sldId="337"/>
        </pc:sldMkLst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223528464" sldId="338"/>
        </pc:sldMkLst>
        <pc:spChg chg="mod">
          <ac:chgData name="Danielle Casillo" userId="84dfa53a76a09e79" providerId="LiveId" clId="{80FE4426-8F73-4026-B48F-9F16CF799755}" dt="2023-01-06T20:51:48.429" v="12818" actId="20577"/>
          <ac:spMkLst>
            <pc:docMk/>
            <pc:sldMk cId="223528464" sldId="338"/>
            <ac:spMk id="2" creationId="{6043F1E2-F395-9FDD-0B26-158D0427111E}"/>
          </ac:spMkLst>
        </pc:spChg>
        <pc:spChg chg="add del mod">
          <ac:chgData name="Danielle Casillo" userId="84dfa53a76a09e79" providerId="LiveId" clId="{80FE4426-8F73-4026-B48F-9F16CF799755}" dt="2023-01-06T20:51:55.475" v="12820" actId="478"/>
          <ac:spMkLst>
            <pc:docMk/>
            <pc:sldMk cId="223528464" sldId="338"/>
            <ac:spMk id="3" creationId="{9F44AEA1-341D-A7B9-901D-106BFF198C57}"/>
          </ac:spMkLst>
        </pc:spChg>
        <pc:spChg chg="add del mod">
          <ac:chgData name="Danielle Casillo" userId="84dfa53a76a09e79" providerId="LiveId" clId="{80FE4426-8F73-4026-B48F-9F16CF799755}" dt="2023-01-05T19:16:06.733" v="8844" actId="22"/>
          <ac:spMkLst>
            <pc:docMk/>
            <pc:sldMk cId="223528464" sldId="338"/>
            <ac:spMk id="3" creationId="{BDCF7331-FC5A-BEAD-1B3D-AF86B0ACEADA}"/>
          </ac:spMkLst>
        </pc:spChg>
        <pc:spChg chg="del">
          <ac:chgData name="Danielle Casillo" userId="84dfa53a76a09e79" providerId="LiveId" clId="{80FE4426-8F73-4026-B48F-9F16CF799755}" dt="2023-01-05T19:16:03.363" v="8843" actId="478"/>
          <ac:spMkLst>
            <pc:docMk/>
            <pc:sldMk cId="223528464" sldId="338"/>
            <ac:spMk id="4" creationId="{98CC32AD-00EC-3AF9-36E8-F98AA6F70C8E}"/>
          </ac:spMkLst>
        </pc:spChg>
        <pc:picChg chg="add del mod ord">
          <ac:chgData name="Danielle Casillo" userId="84dfa53a76a09e79" providerId="LiveId" clId="{80FE4426-8F73-4026-B48F-9F16CF799755}" dt="2023-01-06T20:51:55.475" v="12820" actId="478"/>
          <ac:picMkLst>
            <pc:docMk/>
            <pc:sldMk cId="223528464" sldId="338"/>
            <ac:picMk id="6" creationId="{59C4BC77-3A96-BEE4-B529-A9A7E0331A4F}"/>
          </ac:picMkLst>
        </pc:picChg>
        <pc:picChg chg="add mod">
          <ac:chgData name="Danielle Casillo" userId="84dfa53a76a09e79" providerId="LiveId" clId="{80FE4426-8F73-4026-B48F-9F16CF799755}" dt="2023-01-05T19:17:19.734" v="8857" actId="14100"/>
          <ac:picMkLst>
            <pc:docMk/>
            <pc:sldMk cId="223528464" sldId="338"/>
            <ac:picMk id="8" creationId="{C52E6E22-5EE5-EC11-ED36-047D78E2DDA7}"/>
          </ac:picMkLst>
        </pc:picChg>
      </pc:sldChg>
      <pc:sldChg chg="modSp add del mod ord">
        <pc:chgData name="Danielle Casillo" userId="84dfa53a76a09e79" providerId="LiveId" clId="{80FE4426-8F73-4026-B48F-9F16CF799755}" dt="2023-01-10T19:45:56.388" v="13273" actId="2696"/>
        <pc:sldMkLst>
          <pc:docMk/>
          <pc:sldMk cId="2199870306" sldId="339"/>
        </pc:sldMkLst>
        <pc:spChg chg="mod">
          <ac:chgData name="Danielle Casillo" userId="84dfa53a76a09e79" providerId="LiveId" clId="{80FE4426-8F73-4026-B48F-9F16CF799755}" dt="2023-01-06T20:24:06.285" v="12022" actId="255"/>
          <ac:spMkLst>
            <pc:docMk/>
            <pc:sldMk cId="2199870306" sldId="339"/>
            <ac:spMk id="3" creationId="{08D8B6CE-DB77-5A74-8CC0-96D73FEAB59C}"/>
          </ac:spMkLst>
        </pc:sp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2143869672" sldId="340"/>
        </pc:sldMkLst>
        <pc:spChg chg="mod">
          <ac:chgData name="Danielle Casillo" userId="84dfa53a76a09e79" providerId="LiveId" clId="{80FE4426-8F73-4026-B48F-9F16CF799755}" dt="2023-01-06T20:16:01.275" v="12017"/>
          <ac:spMkLst>
            <pc:docMk/>
            <pc:sldMk cId="2143869672" sldId="340"/>
            <ac:spMk id="2" creationId="{6043F1E2-F395-9FDD-0B26-158D0427111E}"/>
          </ac:spMkLst>
        </pc:spChg>
        <pc:spChg chg="del">
          <ac:chgData name="Danielle Casillo" userId="84dfa53a76a09e79" providerId="LiveId" clId="{80FE4426-8F73-4026-B48F-9F16CF799755}" dt="2023-01-06T19:08:00.223" v="9253" actId="478"/>
          <ac:spMkLst>
            <pc:docMk/>
            <pc:sldMk cId="2143869672" sldId="340"/>
            <ac:spMk id="3" creationId="{08D8B6CE-DB77-5A74-8CC0-96D73FEAB59C}"/>
          </ac:spMkLst>
        </pc:spChg>
        <pc:spChg chg="add del mod">
          <ac:chgData name="Danielle Casillo" userId="84dfa53a76a09e79" providerId="LiveId" clId="{80FE4426-8F73-4026-B48F-9F16CF799755}" dt="2023-01-06T19:08:03.456" v="9254" actId="478"/>
          <ac:spMkLst>
            <pc:docMk/>
            <pc:sldMk cId="2143869672" sldId="340"/>
            <ac:spMk id="4" creationId="{54866490-0C3B-DDEA-4580-9BF32C8003AD}"/>
          </ac:spMkLst>
        </pc:spChg>
        <pc:spChg chg="add del mod">
          <ac:chgData name="Danielle Casillo" userId="84dfa53a76a09e79" providerId="LiveId" clId="{80FE4426-8F73-4026-B48F-9F16CF799755}" dt="2023-01-06T19:09:54.351" v="9341" actId="478"/>
          <ac:spMkLst>
            <pc:docMk/>
            <pc:sldMk cId="2143869672" sldId="340"/>
            <ac:spMk id="5" creationId="{954CA969-4A23-9D27-DCF9-565E81A149A8}"/>
          </ac:spMkLst>
        </pc:spChg>
        <pc:spChg chg="add mod">
          <ac:chgData name="Danielle Casillo" userId="84dfa53a76a09e79" providerId="LiveId" clId="{80FE4426-8F73-4026-B48F-9F16CF799755}" dt="2023-01-06T20:00:21.922" v="11240" actId="1035"/>
          <ac:spMkLst>
            <pc:docMk/>
            <pc:sldMk cId="2143869672" sldId="340"/>
            <ac:spMk id="7" creationId="{B189D362-59EE-57E7-017F-C1AEDC7E3882}"/>
          </ac:spMkLst>
        </pc:spChg>
        <pc:picChg chg="del">
          <ac:chgData name="Danielle Casillo" userId="84dfa53a76a09e79" providerId="LiveId" clId="{80FE4426-8F73-4026-B48F-9F16CF799755}" dt="2023-01-06T19:06:41.900" v="9251" actId="478"/>
          <ac:picMkLst>
            <pc:docMk/>
            <pc:sldMk cId="2143869672" sldId="340"/>
            <ac:picMk id="6" creationId="{467DE763-2E97-7DEA-0F8C-5F2B5A39BA7C}"/>
          </ac:picMkLst>
        </pc:picChg>
        <pc:picChg chg="add del mod">
          <ac:chgData name="Danielle Casillo" userId="84dfa53a76a09e79" providerId="LiveId" clId="{80FE4426-8F73-4026-B48F-9F16CF799755}" dt="2023-01-06T20:01:14.362" v="11249" actId="21"/>
          <ac:picMkLst>
            <pc:docMk/>
            <pc:sldMk cId="2143869672" sldId="340"/>
            <ac:picMk id="8" creationId="{8C6F3EE4-A67D-A485-9367-F101D3FD95B7}"/>
          </ac:picMkLst>
        </pc:picChg>
        <pc:picChg chg="add mod">
          <ac:chgData name="Danielle Casillo" userId="84dfa53a76a09e79" providerId="LiveId" clId="{80FE4426-8F73-4026-B48F-9F16CF799755}" dt="2023-01-06T20:01:19.982" v="11250"/>
          <ac:picMkLst>
            <pc:docMk/>
            <pc:sldMk cId="2143869672" sldId="340"/>
            <ac:picMk id="9" creationId="{4ED63A33-FAD9-5861-10E6-263D1390420F}"/>
          </ac:picMkLst>
        </pc:picChg>
        <pc:picChg chg="add del mod">
          <ac:chgData name="Danielle Casillo" userId="84dfa53a76a09e79" providerId="LiveId" clId="{80FE4426-8F73-4026-B48F-9F16CF799755}" dt="2023-01-06T20:00:00.473" v="11186" actId="478"/>
          <ac:picMkLst>
            <pc:docMk/>
            <pc:sldMk cId="2143869672" sldId="340"/>
            <ac:picMk id="2050" creationId="{9FB772ED-F5B2-AF6B-AE9E-2C48FDAD3CCD}"/>
          </ac:picMkLst>
        </pc:picChg>
      </pc:sldChg>
      <pc:sldChg chg="addSp delSp modSp add del mod">
        <pc:chgData name="Danielle Casillo" userId="84dfa53a76a09e79" providerId="LiveId" clId="{80FE4426-8F73-4026-B48F-9F16CF799755}" dt="2023-01-06T20:16:23.668" v="12020" actId="47"/>
        <pc:sldMkLst>
          <pc:docMk/>
          <pc:sldMk cId="4247097213" sldId="341"/>
        </pc:sldMkLst>
        <pc:picChg chg="add del mod ord">
          <ac:chgData name="Danielle Casillo" userId="84dfa53a76a09e79" providerId="LiveId" clId="{80FE4426-8F73-4026-B48F-9F16CF799755}" dt="2023-01-06T20:03:07.501" v="11252" actId="478"/>
          <ac:picMkLst>
            <pc:docMk/>
            <pc:sldMk cId="4247097213" sldId="341"/>
            <ac:picMk id="4" creationId="{302055D0-1D9E-072A-95E6-3C4309BCE3C1}"/>
          </ac:picMkLst>
        </pc:picChg>
        <pc:picChg chg="del">
          <ac:chgData name="Danielle Casillo" userId="84dfa53a76a09e79" providerId="LiveId" clId="{80FE4426-8F73-4026-B48F-9F16CF799755}" dt="2023-01-06T19:10:50.733" v="9346" actId="478"/>
          <ac:picMkLst>
            <pc:docMk/>
            <pc:sldMk cId="4247097213" sldId="341"/>
            <ac:picMk id="2050" creationId="{9FB772ED-F5B2-AF6B-AE9E-2C48FDAD3CCD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3990466212" sldId="342"/>
        </pc:sldMkLst>
        <pc:spChg chg="mod">
          <ac:chgData name="Danielle Casillo" userId="84dfa53a76a09e79" providerId="LiveId" clId="{80FE4426-8F73-4026-B48F-9F16CF799755}" dt="2023-01-06T20:31:09.339" v="12164" actId="20577"/>
          <ac:spMkLst>
            <pc:docMk/>
            <pc:sldMk cId="3990466212" sldId="342"/>
            <ac:spMk id="2" creationId="{6043F1E2-F395-9FDD-0B26-158D0427111E}"/>
          </ac:spMkLst>
        </pc:spChg>
        <pc:spChg chg="add mod">
          <ac:chgData name="Danielle Casillo" userId="84dfa53a76a09e79" providerId="LiveId" clId="{80FE4426-8F73-4026-B48F-9F16CF799755}" dt="2023-01-06T20:33:23.763" v="12289" actId="20577"/>
          <ac:spMkLst>
            <pc:docMk/>
            <pc:sldMk cId="3990466212" sldId="342"/>
            <ac:spMk id="3" creationId="{ABB99A1C-0F96-B0E4-A3F5-CBE009B505C0}"/>
          </ac:spMkLst>
        </pc:spChg>
        <pc:picChg chg="del">
          <ac:chgData name="Danielle Casillo" userId="84dfa53a76a09e79" providerId="LiveId" clId="{80FE4426-8F73-4026-B48F-9F16CF799755}" dt="2023-01-06T19:13:08.867" v="9354" actId="478"/>
          <ac:picMkLst>
            <pc:docMk/>
            <pc:sldMk cId="3990466212" sldId="342"/>
            <ac:picMk id="4" creationId="{302055D0-1D9E-072A-95E6-3C4309BCE3C1}"/>
          </ac:picMkLst>
        </pc:picChg>
        <pc:picChg chg="add del mod">
          <ac:chgData name="Danielle Casillo" userId="84dfa53a76a09e79" providerId="LiveId" clId="{80FE4426-8F73-4026-B48F-9F16CF799755}" dt="2023-01-06T20:31:33.867" v="12165" actId="478"/>
          <ac:picMkLst>
            <pc:docMk/>
            <pc:sldMk cId="3990466212" sldId="342"/>
            <ac:picMk id="6" creationId="{64537ECE-0BF1-96DC-A2D5-2913203ECC9A}"/>
          </ac:picMkLst>
        </pc:picChg>
        <pc:picChg chg="add mod">
          <ac:chgData name="Danielle Casillo" userId="84dfa53a76a09e79" providerId="LiveId" clId="{80FE4426-8F73-4026-B48F-9F16CF799755}" dt="2023-01-06T20:33:38.242" v="12293" actId="1076"/>
          <ac:picMkLst>
            <pc:docMk/>
            <pc:sldMk cId="3990466212" sldId="342"/>
            <ac:picMk id="8" creationId="{371CC81F-C355-B350-518A-A61DC731F084}"/>
          </ac:picMkLst>
        </pc:picChg>
      </pc:sldChg>
      <pc:sldChg chg="addSp delSp modSp add del mod ord">
        <pc:chgData name="Danielle Casillo" userId="84dfa53a76a09e79" providerId="LiveId" clId="{80FE4426-8F73-4026-B48F-9F16CF799755}" dt="2023-01-10T19:45:56.388" v="13273" actId="2696"/>
        <pc:sldMkLst>
          <pc:docMk/>
          <pc:sldMk cId="1747721898" sldId="343"/>
        </pc:sldMkLst>
        <pc:spChg chg="mod">
          <ac:chgData name="Danielle Casillo" userId="84dfa53a76a09e79" providerId="LiveId" clId="{80FE4426-8F73-4026-B48F-9F16CF799755}" dt="2023-01-06T20:26:17.274" v="12037" actId="20577"/>
          <ac:spMkLst>
            <pc:docMk/>
            <pc:sldMk cId="1747721898" sldId="343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6T20:27:40.693" v="12113" actId="14100"/>
          <ac:spMkLst>
            <pc:docMk/>
            <pc:sldMk cId="1747721898" sldId="343"/>
            <ac:spMk id="3" creationId="{ABB99A1C-0F96-B0E4-A3F5-CBE009B505C0}"/>
          </ac:spMkLst>
        </pc:spChg>
        <pc:picChg chg="add del mod">
          <ac:chgData name="Danielle Casillo" userId="84dfa53a76a09e79" providerId="LiveId" clId="{80FE4426-8F73-4026-B48F-9F16CF799755}" dt="2023-01-06T20:32:11.064" v="12174" actId="478"/>
          <ac:picMkLst>
            <pc:docMk/>
            <pc:sldMk cId="1747721898" sldId="343"/>
            <ac:picMk id="5" creationId="{FCF14449-0C47-8358-9626-46072DB72740}"/>
          </ac:picMkLst>
        </pc:picChg>
        <pc:picChg chg="del">
          <ac:chgData name="Danielle Casillo" userId="84dfa53a76a09e79" providerId="LiveId" clId="{80FE4426-8F73-4026-B48F-9F16CF799755}" dt="2023-01-06T19:14:53.070" v="9461" actId="478"/>
          <ac:picMkLst>
            <pc:docMk/>
            <pc:sldMk cId="1747721898" sldId="343"/>
            <ac:picMk id="6" creationId="{64537ECE-0BF1-96DC-A2D5-2913203ECC9A}"/>
          </ac:picMkLst>
        </pc:picChg>
        <pc:picChg chg="add mod">
          <ac:chgData name="Danielle Casillo" userId="84dfa53a76a09e79" providerId="LiveId" clId="{80FE4426-8F73-4026-B48F-9F16CF799755}" dt="2023-01-06T20:32:15.235" v="12177" actId="14100"/>
          <ac:picMkLst>
            <pc:docMk/>
            <pc:sldMk cId="1747721898" sldId="343"/>
            <ac:picMk id="8" creationId="{91662A94-4EF0-82B8-020C-9CFE9D9F1731}"/>
          </ac:picMkLst>
        </pc:picChg>
      </pc:sldChg>
      <pc:sldChg chg="delSp modSp add del mod ord">
        <pc:chgData name="Danielle Casillo" userId="84dfa53a76a09e79" providerId="LiveId" clId="{80FE4426-8F73-4026-B48F-9F16CF799755}" dt="2023-01-10T19:45:56.388" v="13273" actId="2696"/>
        <pc:sldMkLst>
          <pc:docMk/>
          <pc:sldMk cId="1204875425" sldId="344"/>
        </pc:sldMkLst>
        <pc:spChg chg="mod">
          <ac:chgData name="Danielle Casillo" userId="84dfa53a76a09e79" providerId="LiveId" clId="{80FE4426-8F73-4026-B48F-9F16CF799755}" dt="2023-01-06T19:17:56.913" v="9574" actId="14100"/>
          <ac:spMkLst>
            <pc:docMk/>
            <pc:sldMk cId="1204875425" sldId="344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6T19:20:33.197" v="9857" actId="207"/>
          <ac:spMkLst>
            <pc:docMk/>
            <pc:sldMk cId="1204875425" sldId="344"/>
            <ac:spMk id="3" creationId="{ABB99A1C-0F96-B0E4-A3F5-CBE009B505C0}"/>
          </ac:spMkLst>
        </pc:spChg>
        <pc:picChg chg="del">
          <ac:chgData name="Danielle Casillo" userId="84dfa53a76a09e79" providerId="LiveId" clId="{80FE4426-8F73-4026-B48F-9F16CF799755}" dt="2023-01-06T19:17:14.772" v="9539" actId="478"/>
          <ac:picMkLst>
            <pc:docMk/>
            <pc:sldMk cId="1204875425" sldId="344"/>
            <ac:picMk id="5" creationId="{FCF14449-0C47-8358-9626-46072DB72740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2236894449" sldId="345"/>
        </pc:sldMkLst>
        <pc:spChg chg="mod">
          <ac:chgData name="Danielle Casillo" userId="84dfa53a76a09e79" providerId="LiveId" clId="{80FE4426-8F73-4026-B48F-9F16CF799755}" dt="2023-01-06T20:35:24.330" v="12327" actId="20577"/>
          <ac:spMkLst>
            <pc:docMk/>
            <pc:sldMk cId="2236894449" sldId="345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6T20:36:30.333" v="12464" actId="20577"/>
          <ac:spMkLst>
            <pc:docMk/>
            <pc:sldMk cId="2236894449" sldId="345"/>
            <ac:spMk id="3" creationId="{ABB99A1C-0F96-B0E4-A3F5-CBE009B505C0}"/>
          </ac:spMkLst>
        </pc:spChg>
        <pc:picChg chg="add del mod">
          <ac:chgData name="Danielle Casillo" userId="84dfa53a76a09e79" providerId="LiveId" clId="{80FE4426-8F73-4026-B48F-9F16CF799755}" dt="2023-01-06T20:36:49.860" v="12466" actId="478"/>
          <ac:picMkLst>
            <pc:docMk/>
            <pc:sldMk cId="2236894449" sldId="345"/>
            <ac:picMk id="5" creationId="{E7DE4B8B-8DCD-3F8A-06AF-90036D31AE90}"/>
          </ac:picMkLst>
        </pc:picChg>
        <pc:picChg chg="add del mod">
          <ac:chgData name="Danielle Casillo" userId="84dfa53a76a09e79" providerId="LiveId" clId="{80FE4426-8F73-4026-B48F-9F16CF799755}" dt="2023-01-06T20:36:48.872" v="12465" actId="478"/>
          <ac:picMkLst>
            <pc:docMk/>
            <pc:sldMk cId="2236894449" sldId="345"/>
            <ac:picMk id="7" creationId="{622385EB-38BA-6BDE-1CD0-6334F1839C8D}"/>
          </ac:picMkLst>
        </pc:picChg>
        <pc:picChg chg="add mod">
          <ac:chgData name="Danielle Casillo" userId="84dfa53a76a09e79" providerId="LiveId" clId="{80FE4426-8F73-4026-B48F-9F16CF799755}" dt="2023-01-06T20:37:05.321" v="12471" actId="1076"/>
          <ac:picMkLst>
            <pc:docMk/>
            <pc:sldMk cId="2236894449" sldId="345"/>
            <ac:picMk id="9" creationId="{D4F22440-C526-D3A8-2988-70F6D1F32CD8}"/>
          </ac:picMkLst>
        </pc:picChg>
      </pc:sldChg>
      <pc:sldChg chg="addSp delSp modSp add del mod">
        <pc:chgData name="Danielle Casillo" userId="84dfa53a76a09e79" providerId="LiveId" clId="{80FE4426-8F73-4026-B48F-9F16CF799755}" dt="2023-01-06T20:41:40.408" v="12491" actId="47"/>
        <pc:sldMkLst>
          <pc:docMk/>
          <pc:sldMk cId="3880734266" sldId="346"/>
        </pc:sldMkLst>
        <pc:spChg chg="del">
          <ac:chgData name="Danielle Casillo" userId="84dfa53a76a09e79" providerId="LiveId" clId="{80FE4426-8F73-4026-B48F-9F16CF799755}" dt="2023-01-06T19:28:00.466" v="10080" actId="478"/>
          <ac:spMkLst>
            <pc:docMk/>
            <pc:sldMk cId="3880734266" sldId="346"/>
            <ac:spMk id="3" creationId="{ABB99A1C-0F96-B0E4-A3F5-CBE009B505C0}"/>
          </ac:spMkLst>
        </pc:spChg>
        <pc:spChg chg="add del mod">
          <ac:chgData name="Danielle Casillo" userId="84dfa53a76a09e79" providerId="LiveId" clId="{80FE4426-8F73-4026-B48F-9F16CF799755}" dt="2023-01-06T19:28:02.803" v="10081" actId="478"/>
          <ac:spMkLst>
            <pc:docMk/>
            <pc:sldMk cId="3880734266" sldId="346"/>
            <ac:spMk id="8" creationId="{2D4B061D-80C3-244A-0B62-04EC4C54E06B}"/>
          </ac:spMkLst>
        </pc:spChg>
        <pc:picChg chg="del">
          <ac:chgData name="Danielle Casillo" userId="84dfa53a76a09e79" providerId="LiveId" clId="{80FE4426-8F73-4026-B48F-9F16CF799755}" dt="2023-01-06T19:26:06.398" v="10075" actId="478"/>
          <ac:picMkLst>
            <pc:docMk/>
            <pc:sldMk cId="3880734266" sldId="346"/>
            <ac:picMk id="5" creationId="{E7DE4B8B-8DCD-3F8A-06AF-90036D31AE90}"/>
          </ac:picMkLst>
        </pc:picChg>
        <pc:picChg chg="add mod">
          <ac:chgData name="Danielle Casillo" userId="84dfa53a76a09e79" providerId="LiveId" clId="{80FE4426-8F73-4026-B48F-9F16CF799755}" dt="2023-01-06T19:28:08.045" v="10084" actId="1076"/>
          <ac:picMkLst>
            <pc:docMk/>
            <pc:sldMk cId="3880734266" sldId="346"/>
            <ac:picMk id="6" creationId="{DA7A608E-C373-495F-47A6-5055AE5AEA88}"/>
          </ac:picMkLst>
        </pc:picChg>
        <pc:picChg chg="del">
          <ac:chgData name="Danielle Casillo" userId="84dfa53a76a09e79" providerId="LiveId" clId="{80FE4426-8F73-4026-B48F-9F16CF799755}" dt="2023-01-06T19:26:04.800" v="10074" actId="478"/>
          <ac:picMkLst>
            <pc:docMk/>
            <pc:sldMk cId="3880734266" sldId="346"/>
            <ac:picMk id="7" creationId="{622385EB-38BA-6BDE-1CD0-6334F1839C8D}"/>
          </ac:picMkLst>
        </pc:picChg>
      </pc:sldChg>
      <pc:sldChg chg="addSp delSp modSp add del mod">
        <pc:chgData name="Danielle Casillo" userId="84dfa53a76a09e79" providerId="LiveId" clId="{80FE4426-8F73-4026-B48F-9F16CF799755}" dt="2023-01-06T20:41:40.408" v="12491" actId="47"/>
        <pc:sldMkLst>
          <pc:docMk/>
          <pc:sldMk cId="1220352821" sldId="347"/>
        </pc:sldMkLst>
        <pc:spChg chg="mod">
          <ac:chgData name="Danielle Casillo" userId="84dfa53a76a09e79" providerId="LiveId" clId="{80FE4426-8F73-4026-B48F-9F16CF799755}" dt="2023-01-06T19:30:03.818" v="10096" actId="20577"/>
          <ac:spMkLst>
            <pc:docMk/>
            <pc:sldMk cId="1220352821" sldId="347"/>
            <ac:spMk id="2" creationId="{6043F1E2-F395-9FDD-0B26-158D0427111E}"/>
          </ac:spMkLst>
        </pc:spChg>
        <pc:spChg chg="add mod">
          <ac:chgData name="Danielle Casillo" userId="84dfa53a76a09e79" providerId="LiveId" clId="{80FE4426-8F73-4026-B48F-9F16CF799755}" dt="2023-01-06T19:31:44.963" v="10304" actId="14100"/>
          <ac:spMkLst>
            <pc:docMk/>
            <pc:sldMk cId="1220352821" sldId="347"/>
            <ac:spMk id="3" creationId="{A09F53CB-9F72-B167-3E42-4EC4126FA13B}"/>
          </ac:spMkLst>
        </pc:spChg>
        <pc:picChg chg="add mod">
          <ac:chgData name="Danielle Casillo" userId="84dfa53a76a09e79" providerId="LiveId" clId="{80FE4426-8F73-4026-B48F-9F16CF799755}" dt="2023-01-06T19:32:32.219" v="10308" actId="1076"/>
          <ac:picMkLst>
            <pc:docMk/>
            <pc:sldMk cId="1220352821" sldId="347"/>
            <ac:picMk id="5" creationId="{3919CF46-32E5-3E7A-9E07-C0D907546EBD}"/>
          </ac:picMkLst>
        </pc:picChg>
        <pc:picChg chg="del">
          <ac:chgData name="Danielle Casillo" userId="84dfa53a76a09e79" providerId="LiveId" clId="{80FE4426-8F73-4026-B48F-9F16CF799755}" dt="2023-01-06T19:29:59.138" v="10086" actId="478"/>
          <ac:picMkLst>
            <pc:docMk/>
            <pc:sldMk cId="1220352821" sldId="347"/>
            <ac:picMk id="6" creationId="{DA7A608E-C373-495F-47A6-5055AE5AEA88}"/>
          </ac:picMkLst>
        </pc:picChg>
      </pc:sldChg>
      <pc:sldChg chg="addSp delSp modSp add del mod">
        <pc:chgData name="Danielle Casillo" userId="84dfa53a76a09e79" providerId="LiveId" clId="{80FE4426-8F73-4026-B48F-9F16CF799755}" dt="2023-01-06T20:41:40.408" v="12491" actId="47"/>
        <pc:sldMkLst>
          <pc:docMk/>
          <pc:sldMk cId="160156726" sldId="348"/>
        </pc:sldMkLst>
        <pc:spChg chg="del">
          <ac:chgData name="Danielle Casillo" userId="84dfa53a76a09e79" providerId="LiveId" clId="{80FE4426-8F73-4026-B48F-9F16CF799755}" dt="2023-01-06T19:33:24.280" v="10311" actId="478"/>
          <ac:spMkLst>
            <pc:docMk/>
            <pc:sldMk cId="160156726" sldId="348"/>
            <ac:spMk id="3" creationId="{A09F53CB-9F72-B167-3E42-4EC4126FA13B}"/>
          </ac:spMkLst>
        </pc:spChg>
        <pc:spChg chg="add del mod">
          <ac:chgData name="Danielle Casillo" userId="84dfa53a76a09e79" providerId="LiveId" clId="{80FE4426-8F73-4026-B48F-9F16CF799755}" dt="2023-01-06T19:33:27.141" v="10312" actId="478"/>
          <ac:spMkLst>
            <pc:docMk/>
            <pc:sldMk cId="160156726" sldId="348"/>
            <ac:spMk id="4" creationId="{5DDF77F2-39E7-21A8-4827-0BCCE435DD6A}"/>
          </ac:spMkLst>
        </pc:spChg>
        <pc:picChg chg="del">
          <ac:chgData name="Danielle Casillo" userId="84dfa53a76a09e79" providerId="LiveId" clId="{80FE4426-8F73-4026-B48F-9F16CF799755}" dt="2023-01-06T19:33:21.880" v="10310" actId="478"/>
          <ac:picMkLst>
            <pc:docMk/>
            <pc:sldMk cId="160156726" sldId="348"/>
            <ac:picMk id="5" creationId="{3919CF46-32E5-3E7A-9E07-C0D907546EBD}"/>
          </ac:picMkLst>
        </pc:picChg>
      </pc:sldChg>
      <pc:sldChg chg="modSp add del mod ord">
        <pc:chgData name="Danielle Casillo" userId="84dfa53a76a09e79" providerId="LiveId" clId="{80FE4426-8F73-4026-B48F-9F16CF799755}" dt="2023-01-06T20:41:40.408" v="12491" actId="47"/>
        <pc:sldMkLst>
          <pc:docMk/>
          <pc:sldMk cId="2008340088" sldId="349"/>
        </pc:sldMkLst>
        <pc:spChg chg="mod">
          <ac:chgData name="Danielle Casillo" userId="84dfa53a76a09e79" providerId="LiveId" clId="{80FE4426-8F73-4026-B48F-9F16CF799755}" dt="2023-01-06T20:16:41.708" v="12021"/>
          <ac:spMkLst>
            <pc:docMk/>
            <pc:sldMk cId="2008340088" sldId="349"/>
            <ac:spMk id="2" creationId="{6043F1E2-F395-9FDD-0B26-158D0427111E}"/>
          </ac:spMkLst>
        </pc:sp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3483900815" sldId="350"/>
        </pc:sldMkLst>
        <pc:spChg chg="mod">
          <ac:chgData name="Danielle Casillo" userId="84dfa53a76a09e79" providerId="LiveId" clId="{80FE4426-8F73-4026-B48F-9F16CF799755}" dt="2023-01-06T20:16:03.267" v="12018"/>
          <ac:spMkLst>
            <pc:docMk/>
            <pc:sldMk cId="3483900815" sldId="350"/>
            <ac:spMk id="2" creationId="{6043F1E2-F395-9FDD-0B26-158D0427111E}"/>
          </ac:spMkLst>
        </pc:spChg>
        <pc:spChg chg="add mod">
          <ac:chgData name="Danielle Casillo" userId="84dfa53a76a09e79" providerId="LiveId" clId="{80FE4426-8F73-4026-B48F-9F16CF799755}" dt="2023-01-06T20:09:06.207" v="11696" actId="207"/>
          <ac:spMkLst>
            <pc:docMk/>
            <pc:sldMk cId="3483900815" sldId="350"/>
            <ac:spMk id="5" creationId="{228893F2-56CC-1502-69F6-A2A24EEACA32}"/>
          </ac:spMkLst>
        </pc:spChg>
        <pc:spChg chg="mod">
          <ac:chgData name="Danielle Casillo" userId="84dfa53a76a09e79" providerId="LiveId" clId="{80FE4426-8F73-4026-B48F-9F16CF799755}" dt="2023-01-06T20:08:57.110" v="11695" actId="113"/>
          <ac:spMkLst>
            <pc:docMk/>
            <pc:sldMk cId="3483900815" sldId="350"/>
            <ac:spMk id="7" creationId="{B189D362-59EE-57E7-017F-C1AEDC7E3882}"/>
          </ac:spMkLst>
        </pc:spChg>
        <pc:picChg chg="add mod">
          <ac:chgData name="Danielle Casillo" userId="84dfa53a76a09e79" providerId="LiveId" clId="{80FE4426-8F73-4026-B48F-9F16CF799755}" dt="2023-01-06T20:08:40.828" v="11686" actId="1076"/>
          <ac:picMkLst>
            <pc:docMk/>
            <pc:sldMk cId="3483900815" sldId="350"/>
            <ac:picMk id="4" creationId="{39881215-76EC-A664-5DB6-00CF9127B61F}"/>
          </ac:picMkLst>
        </pc:picChg>
        <pc:picChg chg="del">
          <ac:chgData name="Danielle Casillo" userId="84dfa53a76a09e79" providerId="LiveId" clId="{80FE4426-8F73-4026-B48F-9F16CF799755}" dt="2023-01-06T20:04:52.903" v="11259" actId="478"/>
          <ac:picMkLst>
            <pc:docMk/>
            <pc:sldMk cId="3483900815" sldId="350"/>
            <ac:picMk id="9" creationId="{4ED63A33-FAD9-5861-10E6-263D1390420F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1426139924" sldId="351"/>
        </pc:sldMkLst>
        <pc:spChg chg="mod">
          <ac:chgData name="Danielle Casillo" userId="84dfa53a76a09e79" providerId="LiveId" clId="{80FE4426-8F73-4026-B48F-9F16CF799755}" dt="2023-01-06T20:16:05.473" v="12019"/>
          <ac:spMkLst>
            <pc:docMk/>
            <pc:sldMk cId="1426139924" sldId="351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6T20:13:54.550" v="12015" actId="1035"/>
          <ac:spMkLst>
            <pc:docMk/>
            <pc:sldMk cId="1426139924" sldId="351"/>
            <ac:spMk id="5" creationId="{228893F2-56CC-1502-69F6-A2A24EEACA32}"/>
          </ac:spMkLst>
        </pc:spChg>
        <pc:spChg chg="mod">
          <ac:chgData name="Danielle Casillo" userId="84dfa53a76a09e79" providerId="LiveId" clId="{80FE4426-8F73-4026-B48F-9F16CF799755}" dt="2023-01-06T20:13:44.688" v="12007" actId="14100"/>
          <ac:spMkLst>
            <pc:docMk/>
            <pc:sldMk cId="1426139924" sldId="351"/>
            <ac:spMk id="7" creationId="{B189D362-59EE-57E7-017F-C1AEDC7E3882}"/>
          </ac:spMkLst>
        </pc:spChg>
        <pc:picChg chg="del">
          <ac:chgData name="Danielle Casillo" userId="84dfa53a76a09e79" providerId="LiveId" clId="{80FE4426-8F73-4026-B48F-9F16CF799755}" dt="2023-01-06T20:09:31.993" v="11698" actId="478"/>
          <ac:picMkLst>
            <pc:docMk/>
            <pc:sldMk cId="1426139924" sldId="351"/>
            <ac:picMk id="4" creationId="{39881215-76EC-A664-5DB6-00CF9127B61F}"/>
          </ac:picMkLst>
        </pc:picChg>
        <pc:picChg chg="add mod ord">
          <ac:chgData name="Danielle Casillo" userId="84dfa53a76a09e79" providerId="LiveId" clId="{80FE4426-8F73-4026-B48F-9F16CF799755}" dt="2023-01-06T20:13:50.834" v="12010" actId="1076"/>
          <ac:picMkLst>
            <pc:docMk/>
            <pc:sldMk cId="1426139924" sldId="351"/>
            <ac:picMk id="6" creationId="{BDF5E252-A24A-8D66-C695-C25A896EAAC6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1108696485" sldId="352"/>
        </pc:sldMkLst>
        <pc:spChg chg="del">
          <ac:chgData name="Danielle Casillo" userId="84dfa53a76a09e79" providerId="LiveId" clId="{80FE4426-8F73-4026-B48F-9F16CF799755}" dt="2023-01-06T20:28:25.090" v="12117" actId="478"/>
          <ac:spMkLst>
            <pc:docMk/>
            <pc:sldMk cId="1108696485" sldId="352"/>
            <ac:spMk id="3" creationId="{ABB99A1C-0F96-B0E4-A3F5-CBE009B505C0}"/>
          </ac:spMkLst>
        </pc:spChg>
        <pc:spChg chg="add del mod">
          <ac:chgData name="Danielle Casillo" userId="84dfa53a76a09e79" providerId="LiveId" clId="{80FE4426-8F73-4026-B48F-9F16CF799755}" dt="2023-01-06T20:28:27.380" v="12118" actId="478"/>
          <ac:spMkLst>
            <pc:docMk/>
            <pc:sldMk cId="1108696485" sldId="352"/>
            <ac:spMk id="4" creationId="{3B8D9356-77E2-E68A-BF07-6CD29D54AACB}"/>
          </ac:spMkLst>
        </pc:spChg>
        <pc:spChg chg="add mod">
          <ac:chgData name="Danielle Casillo" userId="84dfa53a76a09e79" providerId="LiveId" clId="{80FE4426-8F73-4026-B48F-9F16CF799755}" dt="2023-01-06T20:28:49.423" v="12129" actId="20577"/>
          <ac:spMkLst>
            <pc:docMk/>
            <pc:sldMk cId="1108696485" sldId="352"/>
            <ac:spMk id="6" creationId="{D0D8133E-ABD7-1930-51C2-685F7E1237F0}"/>
          </ac:spMkLst>
        </pc:spChg>
        <pc:picChg chg="del">
          <ac:chgData name="Danielle Casillo" userId="84dfa53a76a09e79" providerId="LiveId" clId="{80FE4426-8F73-4026-B48F-9F16CF799755}" dt="2023-01-06T20:28:38.831" v="12119" actId="478"/>
          <ac:picMkLst>
            <pc:docMk/>
            <pc:sldMk cId="1108696485" sldId="352"/>
            <ac:picMk id="5" creationId="{FCF14449-0C47-8358-9626-46072DB72740}"/>
          </ac:picMkLst>
        </pc:picChg>
        <pc:picChg chg="add mod">
          <ac:chgData name="Danielle Casillo" userId="84dfa53a76a09e79" providerId="LiveId" clId="{80FE4426-8F73-4026-B48F-9F16CF799755}" dt="2023-01-06T20:30:21.948" v="12149" actId="14100"/>
          <ac:picMkLst>
            <pc:docMk/>
            <pc:sldMk cId="1108696485" sldId="352"/>
            <ac:picMk id="8" creationId="{726D18F3-004F-0D2B-589B-C6BA50631659}"/>
          </ac:picMkLst>
        </pc:picChg>
        <pc:picChg chg="add mod">
          <ac:chgData name="Danielle Casillo" userId="84dfa53a76a09e79" providerId="LiveId" clId="{80FE4426-8F73-4026-B48F-9F16CF799755}" dt="2023-01-06T20:30:28.540" v="12153" actId="1076"/>
          <ac:picMkLst>
            <pc:docMk/>
            <pc:sldMk cId="1108696485" sldId="352"/>
            <ac:picMk id="10" creationId="{827872E8-EDE3-82A4-ACAD-9AF0719F3299}"/>
          </ac:picMkLst>
        </pc:picChg>
        <pc:picChg chg="add mod">
          <ac:chgData name="Danielle Casillo" userId="84dfa53a76a09e79" providerId="LiveId" clId="{80FE4426-8F73-4026-B48F-9F16CF799755}" dt="2023-01-06T20:30:24.252" v="12150" actId="1076"/>
          <ac:picMkLst>
            <pc:docMk/>
            <pc:sldMk cId="1108696485" sldId="352"/>
            <ac:picMk id="12" creationId="{11174170-808B-51F9-7A72-2806A4AC1301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2297146713" sldId="353"/>
        </pc:sldMkLst>
        <pc:spChg chg="mod">
          <ac:chgData name="Danielle Casillo" userId="84dfa53a76a09e79" providerId="LiveId" clId="{80FE4426-8F73-4026-B48F-9F16CF799755}" dt="2023-01-06T20:34:02.733" v="12310" actId="20577"/>
          <ac:spMkLst>
            <pc:docMk/>
            <pc:sldMk cId="2297146713" sldId="353"/>
            <ac:spMk id="3" creationId="{ABB99A1C-0F96-B0E4-A3F5-CBE009B505C0}"/>
          </ac:spMkLst>
        </pc:spChg>
        <pc:picChg chg="add mod">
          <ac:chgData name="Danielle Casillo" userId="84dfa53a76a09e79" providerId="LiveId" clId="{80FE4426-8F73-4026-B48F-9F16CF799755}" dt="2023-01-06T20:34:24.914" v="12313" actId="14100"/>
          <ac:picMkLst>
            <pc:docMk/>
            <pc:sldMk cId="2297146713" sldId="353"/>
            <ac:picMk id="5" creationId="{7C0FA3B9-BD53-A689-417B-055C985017BB}"/>
          </ac:picMkLst>
        </pc:picChg>
        <pc:picChg chg="del">
          <ac:chgData name="Danielle Casillo" userId="84dfa53a76a09e79" providerId="LiveId" clId="{80FE4426-8F73-4026-B48F-9F16CF799755}" dt="2023-01-06T20:33:56.718" v="12295" actId="478"/>
          <ac:picMkLst>
            <pc:docMk/>
            <pc:sldMk cId="2297146713" sldId="353"/>
            <ac:picMk id="8" creationId="{371CC81F-C355-B350-518A-A61DC731F084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3771219742" sldId="354"/>
        </pc:sldMkLst>
        <pc:spChg chg="mod">
          <ac:chgData name="Danielle Casillo" userId="84dfa53a76a09e79" providerId="LiveId" clId="{80FE4426-8F73-4026-B48F-9F16CF799755}" dt="2023-01-06T20:37:40.689" v="12483" actId="14100"/>
          <ac:spMkLst>
            <pc:docMk/>
            <pc:sldMk cId="3771219742" sldId="354"/>
            <ac:spMk id="3" creationId="{ABB99A1C-0F96-B0E4-A3F5-CBE009B505C0}"/>
          </ac:spMkLst>
        </pc:spChg>
        <pc:picChg chg="add del">
          <ac:chgData name="Danielle Casillo" userId="84dfa53a76a09e79" providerId="LiveId" clId="{80FE4426-8F73-4026-B48F-9F16CF799755}" dt="2023-01-06T20:39:58.498" v="12485" actId="478"/>
          <ac:picMkLst>
            <pc:docMk/>
            <pc:sldMk cId="3771219742" sldId="354"/>
            <ac:picMk id="5" creationId="{385B9558-81A7-7DE2-485A-74295B3EBD34}"/>
          </ac:picMkLst>
        </pc:picChg>
        <pc:picChg chg="add mod ord">
          <ac:chgData name="Danielle Casillo" userId="84dfa53a76a09e79" providerId="LiveId" clId="{80FE4426-8F73-4026-B48F-9F16CF799755}" dt="2023-01-06T20:40:25.727" v="12490" actId="14100"/>
          <ac:picMkLst>
            <pc:docMk/>
            <pc:sldMk cId="3771219742" sldId="354"/>
            <ac:picMk id="7" creationId="{A14468E1-7C38-F4CC-11B7-4409E4553F84}"/>
          </ac:picMkLst>
        </pc:picChg>
        <pc:picChg chg="del">
          <ac:chgData name="Danielle Casillo" userId="84dfa53a76a09e79" providerId="LiveId" clId="{80FE4426-8F73-4026-B48F-9F16CF799755}" dt="2023-01-06T20:37:33.180" v="12473" actId="478"/>
          <ac:picMkLst>
            <pc:docMk/>
            <pc:sldMk cId="3771219742" sldId="354"/>
            <ac:picMk id="9" creationId="{D4F22440-C526-D3A8-2988-70F6D1F32CD8}"/>
          </ac:picMkLst>
        </pc:picChg>
      </pc:sldChg>
      <pc:sldChg chg="addSp delSp modSp add del mod">
        <pc:chgData name="Danielle Casillo" userId="84dfa53a76a09e79" providerId="LiveId" clId="{80FE4426-8F73-4026-B48F-9F16CF799755}" dt="2023-01-10T19:53:00.475" v="13278" actId="2696"/>
        <pc:sldMkLst>
          <pc:docMk/>
          <pc:sldMk cId="957738270" sldId="355"/>
        </pc:sldMkLst>
        <pc:spChg chg="del">
          <ac:chgData name="Danielle Casillo" userId="84dfa53a76a09e79" providerId="LiveId" clId="{80FE4426-8F73-4026-B48F-9F16CF799755}" dt="2023-01-06T20:42:28.052" v="12495" actId="478"/>
          <ac:spMkLst>
            <pc:docMk/>
            <pc:sldMk cId="957738270" sldId="355"/>
            <ac:spMk id="3" creationId="{F44C9E20-5F16-34E1-A51B-4736048B8422}"/>
          </ac:spMkLst>
        </pc:spChg>
        <pc:spChg chg="add mod">
          <ac:chgData name="Danielle Casillo" userId="84dfa53a76a09e79" providerId="LiveId" clId="{80FE4426-8F73-4026-B48F-9F16CF799755}" dt="2023-01-06T20:46:57.460" v="12667" actId="207"/>
          <ac:spMkLst>
            <pc:docMk/>
            <pc:sldMk cId="957738270" sldId="355"/>
            <ac:spMk id="5" creationId="{C28F721E-CFF7-A1B7-8A37-07A8D7BFAA33}"/>
          </ac:spMkLst>
        </pc:spChg>
        <pc:spChg chg="del">
          <ac:chgData name="Danielle Casillo" userId="84dfa53a76a09e79" providerId="LiveId" clId="{80FE4426-8F73-4026-B48F-9F16CF799755}" dt="2023-01-06T20:42:26.268" v="12494" actId="478"/>
          <ac:spMkLst>
            <pc:docMk/>
            <pc:sldMk cId="957738270" sldId="355"/>
            <ac:spMk id="6" creationId="{C1A98BDF-73AB-DF13-12C8-74775F3CCFC8}"/>
          </ac:spMkLst>
        </pc:spChg>
        <pc:spChg chg="add mod">
          <ac:chgData name="Danielle Casillo" userId="84dfa53a76a09e79" providerId="LiveId" clId="{80FE4426-8F73-4026-B48F-9F16CF799755}" dt="2023-01-06T20:47:08.170" v="12668" actId="207"/>
          <ac:spMkLst>
            <pc:docMk/>
            <pc:sldMk cId="957738270" sldId="355"/>
            <ac:spMk id="7" creationId="{4FED8779-84C7-644A-931E-4BEBC0F68E70}"/>
          </ac:spMkLst>
        </pc:spChg>
        <pc:picChg chg="add del mod">
          <ac:chgData name="Danielle Casillo" userId="84dfa53a76a09e79" providerId="LiveId" clId="{80FE4426-8F73-4026-B48F-9F16CF799755}" dt="2023-01-06T20:42:34.886" v="12497" actId="478"/>
          <ac:picMkLst>
            <pc:docMk/>
            <pc:sldMk cId="957738270" sldId="355"/>
            <ac:picMk id="4" creationId="{F767E529-DBCD-F318-46D6-F10E2BD4A737}"/>
          </ac:picMkLst>
        </pc:picChg>
        <pc:picChg chg="add mod">
          <ac:chgData name="Danielle Casillo" userId="84dfa53a76a09e79" providerId="LiveId" clId="{80FE4426-8F73-4026-B48F-9F16CF799755}" dt="2023-01-06T20:46:09.509" v="12659" actId="1076"/>
          <ac:picMkLst>
            <pc:docMk/>
            <pc:sldMk cId="957738270" sldId="355"/>
            <ac:picMk id="9" creationId="{FA227918-4912-51AA-053C-C4FC2DF764EF}"/>
          </ac:picMkLst>
        </pc:picChg>
        <pc:picChg chg="del">
          <ac:chgData name="Danielle Casillo" userId="84dfa53a76a09e79" providerId="LiveId" clId="{80FE4426-8F73-4026-B48F-9F16CF799755}" dt="2023-01-06T20:42:25.038" v="12493" actId="478"/>
          <ac:picMkLst>
            <pc:docMk/>
            <pc:sldMk cId="957738270" sldId="355"/>
            <ac:picMk id="2052" creationId="{D0CD2477-2C52-F13B-80CE-83B338AB38FA}"/>
          </ac:picMkLst>
        </pc:picChg>
      </pc:sldChg>
      <pc:sldChg chg="add">
        <pc:chgData name="Danielle Casillo" userId="84dfa53a76a09e79" providerId="LiveId" clId="{80FE4426-8F73-4026-B48F-9F16CF799755}" dt="2023-01-10T19:53:16.055" v="13279"/>
        <pc:sldMkLst>
          <pc:docMk/>
          <pc:sldMk cId="1544329835" sldId="355"/>
        </pc:sldMkLst>
      </pc:sldChg>
      <pc:sldChg chg="addSp delSp modSp add del mod ord">
        <pc:chgData name="Danielle Casillo" userId="84dfa53a76a09e79" providerId="LiveId" clId="{80FE4426-8F73-4026-B48F-9F16CF799755}" dt="2023-01-10T19:45:56.388" v="13273" actId="2696"/>
        <pc:sldMkLst>
          <pc:docMk/>
          <pc:sldMk cId="1902364716" sldId="356"/>
        </pc:sldMkLst>
        <pc:spChg chg="mod">
          <ac:chgData name="Danielle Casillo" userId="84dfa53a76a09e79" providerId="LiveId" clId="{80FE4426-8F73-4026-B48F-9F16CF799755}" dt="2023-01-06T20:48:57.931" v="12713" actId="20577"/>
          <ac:spMkLst>
            <pc:docMk/>
            <pc:sldMk cId="1902364716" sldId="356"/>
            <ac:spMk id="2" creationId="{6043F1E2-F395-9FDD-0B26-158D0427111E}"/>
          </ac:spMkLst>
        </pc:spChg>
        <pc:spChg chg="add del mod">
          <ac:chgData name="Danielle Casillo" userId="84dfa53a76a09e79" providerId="LiveId" clId="{80FE4426-8F73-4026-B48F-9F16CF799755}" dt="2023-01-06T20:48:19.057" v="12674" actId="478"/>
          <ac:spMkLst>
            <pc:docMk/>
            <pc:sldMk cId="1902364716" sldId="356"/>
            <ac:spMk id="3" creationId="{11334559-9327-069C-B30C-1A758C6EECBB}"/>
          </ac:spMkLst>
        </pc:spChg>
        <pc:spChg chg="add mod">
          <ac:chgData name="Danielle Casillo" userId="84dfa53a76a09e79" providerId="LiveId" clId="{80FE4426-8F73-4026-B48F-9F16CF799755}" dt="2023-01-06T20:51:25.370" v="12791" actId="207"/>
          <ac:spMkLst>
            <pc:docMk/>
            <pc:sldMk cId="1902364716" sldId="356"/>
            <ac:spMk id="4" creationId="{F8E82D3A-E371-B48E-AA3D-7D2C944B6B93}"/>
          </ac:spMkLst>
        </pc:spChg>
        <pc:spChg chg="add del mod">
          <ac:chgData name="Danielle Casillo" userId="84dfa53a76a09e79" providerId="LiveId" clId="{80FE4426-8F73-4026-B48F-9F16CF799755}" dt="2023-01-06T20:49:18.147" v="12716" actId="478"/>
          <ac:spMkLst>
            <pc:docMk/>
            <pc:sldMk cId="1902364716" sldId="356"/>
            <ac:spMk id="5" creationId="{A29DBE59-0356-8E89-5429-F4B7C5C25FF1}"/>
          </ac:spMkLst>
        </pc:spChg>
        <pc:picChg chg="del">
          <ac:chgData name="Danielle Casillo" userId="84dfa53a76a09e79" providerId="LiveId" clId="{80FE4426-8F73-4026-B48F-9F16CF799755}" dt="2023-01-06T20:48:14.320" v="12672" actId="478"/>
          <ac:picMkLst>
            <pc:docMk/>
            <pc:sldMk cId="1902364716" sldId="356"/>
            <ac:picMk id="6" creationId="{59C4BC77-3A96-BEE4-B529-A9A7E0331A4F}"/>
          </ac:picMkLst>
        </pc:picChg>
        <pc:picChg chg="del">
          <ac:chgData name="Danielle Casillo" userId="84dfa53a76a09e79" providerId="LiveId" clId="{80FE4426-8F73-4026-B48F-9F16CF799755}" dt="2023-01-06T20:48:16.680" v="12673" actId="478"/>
          <ac:picMkLst>
            <pc:docMk/>
            <pc:sldMk cId="1902364716" sldId="356"/>
            <ac:picMk id="8" creationId="{C52E6E22-5EE5-EC11-ED36-047D78E2DDA7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4254827112" sldId="357"/>
        </pc:sldMkLst>
        <pc:spChg chg="add del mod">
          <ac:chgData name="Danielle Casillo" userId="84dfa53a76a09e79" providerId="LiveId" clId="{80FE4426-8F73-4026-B48F-9F16CF799755}" dt="2023-01-06T20:52:05.375" v="12824" actId="478"/>
          <ac:spMkLst>
            <pc:docMk/>
            <pc:sldMk cId="4254827112" sldId="357"/>
            <ac:spMk id="3" creationId="{89DEAF45-F84D-93A9-3F78-0B89D662A1D2}"/>
          </ac:spMkLst>
        </pc:spChg>
        <pc:spChg chg="add mod">
          <ac:chgData name="Danielle Casillo" userId="84dfa53a76a09e79" providerId="LiveId" clId="{80FE4426-8F73-4026-B48F-9F16CF799755}" dt="2023-01-06T20:56:28.308" v="12896" actId="207"/>
          <ac:spMkLst>
            <pc:docMk/>
            <pc:sldMk cId="4254827112" sldId="357"/>
            <ac:spMk id="4" creationId="{3E11C19C-D4FB-129C-39CC-4ABF0D997767}"/>
          </ac:spMkLst>
        </pc:spChg>
        <pc:picChg chg="del">
          <ac:chgData name="Danielle Casillo" userId="84dfa53a76a09e79" providerId="LiveId" clId="{80FE4426-8F73-4026-B48F-9F16CF799755}" dt="2023-01-06T20:52:02.449" v="12822" actId="478"/>
          <ac:picMkLst>
            <pc:docMk/>
            <pc:sldMk cId="4254827112" sldId="357"/>
            <ac:picMk id="6" creationId="{59C4BC77-3A96-BEE4-B529-A9A7E0331A4F}"/>
          </ac:picMkLst>
        </pc:picChg>
        <pc:picChg chg="add mod">
          <ac:chgData name="Danielle Casillo" userId="84dfa53a76a09e79" providerId="LiveId" clId="{80FE4426-8F73-4026-B48F-9F16CF799755}" dt="2023-01-06T20:55:33.617" v="12888" actId="14100"/>
          <ac:picMkLst>
            <pc:docMk/>
            <pc:sldMk cId="4254827112" sldId="357"/>
            <ac:picMk id="7" creationId="{71577A70-627E-BE1F-094E-6EC1A9C762B3}"/>
          </ac:picMkLst>
        </pc:picChg>
        <pc:picChg chg="del">
          <ac:chgData name="Danielle Casillo" userId="84dfa53a76a09e79" providerId="LiveId" clId="{80FE4426-8F73-4026-B48F-9F16CF799755}" dt="2023-01-06T20:52:03.668" v="12823" actId="478"/>
          <ac:picMkLst>
            <pc:docMk/>
            <pc:sldMk cId="4254827112" sldId="357"/>
            <ac:picMk id="8" creationId="{C52E6E22-5EE5-EC11-ED36-047D78E2DDA7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369746037" sldId="358"/>
        </pc:sldMkLst>
        <pc:spChg chg="add del mod">
          <ac:chgData name="Danielle Casillo" userId="84dfa53a76a09e79" providerId="LiveId" clId="{80FE4426-8F73-4026-B48F-9F16CF799755}" dt="2023-01-06T20:57:18.159" v="12900" actId="478"/>
          <ac:spMkLst>
            <pc:docMk/>
            <pc:sldMk cId="369746037" sldId="358"/>
            <ac:spMk id="3" creationId="{E9A0C413-8371-7FC8-D6FB-5D221227664B}"/>
          </ac:spMkLst>
        </pc:spChg>
        <pc:spChg chg="del">
          <ac:chgData name="Danielle Casillo" userId="84dfa53a76a09e79" providerId="LiveId" clId="{80FE4426-8F73-4026-B48F-9F16CF799755}" dt="2023-01-06T20:57:15.882" v="12899" actId="478"/>
          <ac:spMkLst>
            <pc:docMk/>
            <pc:sldMk cId="369746037" sldId="358"/>
            <ac:spMk id="4" creationId="{3E11C19C-D4FB-129C-39CC-4ABF0D997767}"/>
          </ac:spMkLst>
        </pc:spChg>
        <pc:picChg chg="add mod">
          <ac:chgData name="Danielle Casillo" userId="84dfa53a76a09e79" providerId="LiveId" clId="{80FE4426-8F73-4026-B48F-9F16CF799755}" dt="2023-01-06T20:57:38.824" v="12906" actId="14100"/>
          <ac:picMkLst>
            <pc:docMk/>
            <pc:sldMk cId="369746037" sldId="358"/>
            <ac:picMk id="6" creationId="{66C3B081-B342-B061-A263-258080C7E607}"/>
          </ac:picMkLst>
        </pc:picChg>
        <pc:picChg chg="del">
          <ac:chgData name="Danielle Casillo" userId="84dfa53a76a09e79" providerId="LiveId" clId="{80FE4426-8F73-4026-B48F-9F16CF799755}" dt="2023-01-06T20:57:14.446" v="12898" actId="478"/>
          <ac:picMkLst>
            <pc:docMk/>
            <pc:sldMk cId="369746037" sldId="358"/>
            <ac:picMk id="7" creationId="{71577A70-627E-BE1F-094E-6EC1A9C762B3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2553010052" sldId="359"/>
        </pc:sldMkLst>
        <pc:spChg chg="mod">
          <ac:chgData name="Danielle Casillo" userId="84dfa53a76a09e79" providerId="LiveId" clId="{80FE4426-8F73-4026-B48F-9F16CF799755}" dt="2023-01-06T20:58:18.612" v="12933" actId="20577"/>
          <ac:spMkLst>
            <pc:docMk/>
            <pc:sldMk cId="2553010052" sldId="359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6T21:01:07.737" v="12994" actId="207"/>
          <ac:spMkLst>
            <pc:docMk/>
            <pc:sldMk cId="2553010052" sldId="359"/>
            <ac:spMk id="4" creationId="{3E11C19C-D4FB-129C-39CC-4ABF0D997767}"/>
          </ac:spMkLst>
        </pc:spChg>
        <pc:picChg chg="add mod">
          <ac:chgData name="Danielle Casillo" userId="84dfa53a76a09e79" providerId="LiveId" clId="{80FE4426-8F73-4026-B48F-9F16CF799755}" dt="2023-01-06T21:00:35.183" v="12991" actId="1076"/>
          <ac:picMkLst>
            <pc:docMk/>
            <pc:sldMk cId="2553010052" sldId="359"/>
            <ac:picMk id="5" creationId="{4021337B-353D-E6CA-8E5F-189402272509}"/>
          </ac:picMkLst>
        </pc:picChg>
        <pc:picChg chg="del">
          <ac:chgData name="Danielle Casillo" userId="84dfa53a76a09e79" providerId="LiveId" clId="{80FE4426-8F73-4026-B48F-9F16CF799755}" dt="2023-01-06T20:59:56.946" v="12982" actId="478"/>
          <ac:picMkLst>
            <pc:docMk/>
            <pc:sldMk cId="2553010052" sldId="359"/>
            <ac:picMk id="7" creationId="{71577A70-627E-BE1F-094E-6EC1A9C762B3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2775185606" sldId="360"/>
        </pc:sldMkLst>
        <pc:spChg chg="mod">
          <ac:chgData name="Danielle Casillo" userId="84dfa53a76a09e79" providerId="LiveId" clId="{80FE4426-8F73-4026-B48F-9F16CF799755}" dt="2023-01-06T21:06:57.002" v="12998"/>
          <ac:spMkLst>
            <pc:docMk/>
            <pc:sldMk cId="2775185606" sldId="360"/>
            <ac:spMk id="2" creationId="{6043F1E2-F395-9FDD-0B26-158D0427111E}"/>
          </ac:spMkLst>
        </pc:spChg>
        <pc:picChg chg="add mod">
          <ac:chgData name="Danielle Casillo" userId="84dfa53a76a09e79" providerId="LiveId" clId="{80FE4426-8F73-4026-B48F-9F16CF799755}" dt="2023-01-06T21:07:04.109" v="13000" actId="1076"/>
          <ac:picMkLst>
            <pc:docMk/>
            <pc:sldMk cId="2775185606" sldId="360"/>
            <ac:picMk id="4" creationId="{DDA4572F-D8C9-00E1-2B52-9EB37096D511}"/>
          </ac:picMkLst>
        </pc:picChg>
        <pc:picChg chg="del">
          <ac:chgData name="Danielle Casillo" userId="84dfa53a76a09e79" providerId="LiveId" clId="{80FE4426-8F73-4026-B48F-9F16CF799755}" dt="2023-01-06T21:06:48.795" v="12996" actId="478"/>
          <ac:picMkLst>
            <pc:docMk/>
            <pc:sldMk cId="2775185606" sldId="360"/>
            <ac:picMk id="6" creationId="{66C3B081-B342-B061-A263-258080C7E607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2112230717" sldId="361"/>
        </pc:sldMkLst>
        <pc:spChg chg="mod">
          <ac:chgData name="Danielle Casillo" userId="84dfa53a76a09e79" providerId="LiveId" clId="{80FE4426-8F73-4026-B48F-9F16CF799755}" dt="2023-01-06T21:07:35.136" v="13025" actId="20577"/>
          <ac:spMkLst>
            <pc:docMk/>
            <pc:sldMk cId="2112230717" sldId="361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6T21:12:06.531" v="13148" actId="20577"/>
          <ac:spMkLst>
            <pc:docMk/>
            <pc:sldMk cId="2112230717" sldId="361"/>
            <ac:spMk id="4" creationId="{3E11C19C-D4FB-129C-39CC-4ABF0D997767}"/>
          </ac:spMkLst>
        </pc:spChg>
        <pc:picChg chg="del">
          <ac:chgData name="Danielle Casillo" userId="84dfa53a76a09e79" providerId="LiveId" clId="{80FE4426-8F73-4026-B48F-9F16CF799755}" dt="2023-01-06T21:07:37.464" v="13026" actId="478"/>
          <ac:picMkLst>
            <pc:docMk/>
            <pc:sldMk cId="2112230717" sldId="361"/>
            <ac:picMk id="5" creationId="{4021337B-353D-E6CA-8E5F-189402272509}"/>
          </ac:picMkLst>
        </pc:picChg>
        <pc:picChg chg="add mod">
          <ac:chgData name="Danielle Casillo" userId="84dfa53a76a09e79" providerId="LiveId" clId="{80FE4426-8F73-4026-B48F-9F16CF799755}" dt="2023-01-06T21:08:59.213" v="13073" actId="14100"/>
          <ac:picMkLst>
            <pc:docMk/>
            <pc:sldMk cId="2112230717" sldId="361"/>
            <ac:picMk id="6" creationId="{FC0F2907-77D8-4F26-A163-3735D19954E6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3178974571" sldId="362"/>
        </pc:sldMkLst>
        <pc:spChg chg="mod">
          <ac:chgData name="Danielle Casillo" userId="84dfa53a76a09e79" providerId="LiveId" clId="{80FE4426-8F73-4026-B48F-9F16CF799755}" dt="2023-01-06T21:09:34.628" v="13077"/>
          <ac:spMkLst>
            <pc:docMk/>
            <pc:sldMk cId="3178974571" sldId="362"/>
            <ac:spMk id="2" creationId="{6043F1E2-F395-9FDD-0B26-158D0427111E}"/>
          </ac:spMkLst>
        </pc:spChg>
        <pc:picChg chg="del">
          <ac:chgData name="Danielle Casillo" userId="84dfa53a76a09e79" providerId="LiveId" clId="{80FE4426-8F73-4026-B48F-9F16CF799755}" dt="2023-01-06T21:09:36.050" v="13078" actId="478"/>
          <ac:picMkLst>
            <pc:docMk/>
            <pc:sldMk cId="3178974571" sldId="362"/>
            <ac:picMk id="4" creationId="{DDA4572F-D8C9-00E1-2B52-9EB37096D511}"/>
          </ac:picMkLst>
        </pc:picChg>
        <pc:picChg chg="add mod">
          <ac:chgData name="Danielle Casillo" userId="84dfa53a76a09e79" providerId="LiveId" clId="{80FE4426-8F73-4026-B48F-9F16CF799755}" dt="2023-01-06T21:09:52.900" v="13080" actId="1076"/>
          <ac:picMkLst>
            <pc:docMk/>
            <pc:sldMk cId="3178974571" sldId="362"/>
            <ac:picMk id="5" creationId="{2BB8A425-1326-BCB2-612F-5C9A54706958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2268694025" sldId="363"/>
        </pc:sldMkLst>
        <pc:spChg chg="mod">
          <ac:chgData name="Danielle Casillo" userId="84dfa53a76a09e79" providerId="LiveId" clId="{80FE4426-8F73-4026-B48F-9F16CF799755}" dt="2023-01-06T21:10:47.058" v="13115" actId="20577"/>
          <ac:spMkLst>
            <pc:docMk/>
            <pc:sldMk cId="2268694025" sldId="363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6T21:13:18.628" v="13171" actId="207"/>
          <ac:spMkLst>
            <pc:docMk/>
            <pc:sldMk cId="2268694025" sldId="363"/>
            <ac:spMk id="4" creationId="{3E11C19C-D4FB-129C-39CC-4ABF0D997767}"/>
          </ac:spMkLst>
        </pc:spChg>
        <pc:picChg chg="add mod">
          <ac:chgData name="Danielle Casillo" userId="84dfa53a76a09e79" providerId="LiveId" clId="{80FE4426-8F73-4026-B48F-9F16CF799755}" dt="2023-01-06T21:12:51.666" v="13169" actId="14100"/>
          <ac:picMkLst>
            <pc:docMk/>
            <pc:sldMk cId="2268694025" sldId="363"/>
            <ac:picMk id="5" creationId="{2BB88180-480D-2ADB-1C55-7802B0D37145}"/>
          </ac:picMkLst>
        </pc:picChg>
        <pc:picChg chg="del">
          <ac:chgData name="Danielle Casillo" userId="84dfa53a76a09e79" providerId="LiveId" clId="{80FE4426-8F73-4026-B48F-9F16CF799755}" dt="2023-01-06T21:10:49.368" v="13116" actId="478"/>
          <ac:picMkLst>
            <pc:docMk/>
            <pc:sldMk cId="2268694025" sldId="363"/>
            <ac:picMk id="6" creationId="{FC0F2907-77D8-4F26-A163-3735D19954E6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3664611592" sldId="364"/>
        </pc:sldMkLst>
        <pc:spChg chg="mod">
          <ac:chgData name="Danielle Casillo" userId="84dfa53a76a09e79" providerId="LiveId" clId="{80FE4426-8F73-4026-B48F-9F16CF799755}" dt="2023-01-06T21:13:33.262" v="13173"/>
          <ac:spMkLst>
            <pc:docMk/>
            <pc:sldMk cId="3664611592" sldId="364"/>
            <ac:spMk id="2" creationId="{6043F1E2-F395-9FDD-0B26-158D0427111E}"/>
          </ac:spMkLst>
        </pc:spChg>
        <pc:picChg chg="add mod">
          <ac:chgData name="Danielle Casillo" userId="84dfa53a76a09e79" providerId="LiveId" clId="{80FE4426-8F73-4026-B48F-9F16CF799755}" dt="2023-01-06T21:13:55.503" v="13175" actId="1076"/>
          <ac:picMkLst>
            <pc:docMk/>
            <pc:sldMk cId="3664611592" sldId="364"/>
            <ac:picMk id="4" creationId="{AE18F02C-A139-00A9-D273-D6CE996D7BC1}"/>
          </ac:picMkLst>
        </pc:picChg>
        <pc:picChg chg="del">
          <ac:chgData name="Danielle Casillo" userId="84dfa53a76a09e79" providerId="LiveId" clId="{80FE4426-8F73-4026-B48F-9F16CF799755}" dt="2023-01-06T21:13:27.755" v="13172" actId="478"/>
          <ac:picMkLst>
            <pc:docMk/>
            <pc:sldMk cId="3664611592" sldId="364"/>
            <ac:picMk id="5" creationId="{2BB8A425-1326-BCB2-612F-5C9A54706958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578166639" sldId="365"/>
        </pc:sldMkLst>
        <pc:spChg chg="mod">
          <ac:chgData name="Danielle Casillo" userId="84dfa53a76a09e79" providerId="LiveId" clId="{80FE4426-8F73-4026-B48F-9F16CF799755}" dt="2023-01-06T21:14:20.237" v="13183" actId="20577"/>
          <ac:spMkLst>
            <pc:docMk/>
            <pc:sldMk cId="578166639" sldId="365"/>
            <ac:spMk id="2" creationId="{6043F1E2-F395-9FDD-0B26-158D0427111E}"/>
          </ac:spMkLst>
        </pc:spChg>
        <pc:spChg chg="mod">
          <ac:chgData name="Danielle Casillo" userId="84dfa53a76a09e79" providerId="LiveId" clId="{80FE4426-8F73-4026-B48F-9F16CF799755}" dt="2023-01-06T21:17:14.678" v="13258" actId="207"/>
          <ac:spMkLst>
            <pc:docMk/>
            <pc:sldMk cId="578166639" sldId="365"/>
            <ac:spMk id="4" creationId="{3E11C19C-D4FB-129C-39CC-4ABF0D997767}"/>
          </ac:spMkLst>
        </pc:spChg>
        <pc:picChg chg="del">
          <ac:chgData name="Danielle Casillo" userId="84dfa53a76a09e79" providerId="LiveId" clId="{80FE4426-8F73-4026-B48F-9F16CF799755}" dt="2023-01-06T21:14:50.734" v="13185" actId="478"/>
          <ac:picMkLst>
            <pc:docMk/>
            <pc:sldMk cId="578166639" sldId="365"/>
            <ac:picMk id="5" creationId="{2BB88180-480D-2ADB-1C55-7802B0D37145}"/>
          </ac:picMkLst>
        </pc:picChg>
        <pc:picChg chg="add mod">
          <ac:chgData name="Danielle Casillo" userId="84dfa53a76a09e79" providerId="LiveId" clId="{80FE4426-8F73-4026-B48F-9F16CF799755}" dt="2023-01-06T21:16:31.849" v="13255" actId="14100"/>
          <ac:picMkLst>
            <pc:docMk/>
            <pc:sldMk cId="578166639" sldId="365"/>
            <ac:picMk id="6" creationId="{5B8F0C14-D296-FCCF-C83F-517544AAFC58}"/>
          </ac:picMkLst>
        </pc:picChg>
      </pc:sldChg>
      <pc:sldChg chg="addSp delSp modSp add del mod">
        <pc:chgData name="Danielle Casillo" userId="84dfa53a76a09e79" providerId="LiveId" clId="{80FE4426-8F73-4026-B48F-9F16CF799755}" dt="2023-01-10T19:45:56.388" v="13273" actId="2696"/>
        <pc:sldMkLst>
          <pc:docMk/>
          <pc:sldMk cId="965524208" sldId="366"/>
        </pc:sldMkLst>
        <pc:spChg chg="mod">
          <ac:chgData name="Danielle Casillo" userId="84dfa53a76a09e79" providerId="LiveId" clId="{80FE4426-8F73-4026-B48F-9F16CF799755}" dt="2023-01-06T21:17:23.180" v="13259"/>
          <ac:spMkLst>
            <pc:docMk/>
            <pc:sldMk cId="965524208" sldId="366"/>
            <ac:spMk id="2" creationId="{6043F1E2-F395-9FDD-0B26-158D0427111E}"/>
          </ac:spMkLst>
        </pc:spChg>
        <pc:picChg chg="del">
          <ac:chgData name="Danielle Casillo" userId="84dfa53a76a09e79" providerId="LiveId" clId="{80FE4426-8F73-4026-B48F-9F16CF799755}" dt="2023-01-06T21:17:24.492" v="13260" actId="478"/>
          <ac:picMkLst>
            <pc:docMk/>
            <pc:sldMk cId="965524208" sldId="366"/>
            <ac:picMk id="4" creationId="{AE18F02C-A139-00A9-D273-D6CE996D7BC1}"/>
          </ac:picMkLst>
        </pc:picChg>
        <pc:picChg chg="add mod">
          <ac:chgData name="Danielle Casillo" userId="84dfa53a76a09e79" providerId="LiveId" clId="{80FE4426-8F73-4026-B48F-9F16CF799755}" dt="2023-01-06T21:17:45.472" v="13262" actId="1076"/>
          <ac:picMkLst>
            <pc:docMk/>
            <pc:sldMk cId="965524208" sldId="366"/>
            <ac:picMk id="5" creationId="{783731C7-ECF5-D7DA-D965-372CDA67712A}"/>
          </ac:picMkLst>
        </pc:picChg>
      </pc:sldChg>
      <pc:sldChg chg="modSp add mod">
        <pc:chgData name="Danielle Casillo" userId="84dfa53a76a09e79" providerId="LiveId" clId="{80FE4426-8F73-4026-B48F-9F16CF799755}" dt="2023-01-10T20:02:37.940" v="13284" actId="20577"/>
        <pc:sldMkLst>
          <pc:docMk/>
          <pc:sldMk cId="2325460194" sldId="367"/>
        </pc:sldMkLst>
        <pc:spChg chg="mod">
          <ac:chgData name="Danielle Casillo" userId="84dfa53a76a09e79" providerId="LiveId" clId="{80FE4426-8F73-4026-B48F-9F16CF799755}" dt="2023-01-10T20:02:37.940" v="13284" actId="20577"/>
          <ac:spMkLst>
            <pc:docMk/>
            <pc:sldMk cId="2325460194" sldId="367"/>
            <ac:spMk id="5" creationId="{F62660A7-ABBF-D4F4-DB56-B35623FEFF8A}"/>
          </ac:spMkLst>
        </pc:spChg>
      </pc:sldChg>
      <pc:sldChg chg="modSp add mod">
        <pc:chgData name="Danielle Casillo" userId="84dfa53a76a09e79" providerId="LiveId" clId="{80FE4426-8F73-4026-B48F-9F16CF799755}" dt="2023-01-10T20:06:11.039" v="13390" actId="20577"/>
        <pc:sldMkLst>
          <pc:docMk/>
          <pc:sldMk cId="0" sldId="368"/>
        </pc:sldMkLst>
        <pc:spChg chg="mod">
          <ac:chgData name="Danielle Casillo" userId="84dfa53a76a09e79" providerId="LiveId" clId="{80FE4426-8F73-4026-B48F-9F16CF799755}" dt="2023-01-10T20:06:11.039" v="13390" actId="20577"/>
          <ac:spMkLst>
            <pc:docMk/>
            <pc:sldMk cId="0" sldId="368"/>
            <ac:spMk id="6147" creationId="{337037C8-54B0-238D-DE41-FFF35837E8A5}"/>
          </ac:spMkLst>
        </pc:spChg>
      </pc:sldChg>
      <pc:sldChg chg="add del">
        <pc:chgData name="Danielle Casillo" userId="84dfa53a76a09e79" providerId="LiveId" clId="{80FE4426-8F73-4026-B48F-9F16CF799755}" dt="2023-01-10T20:01:54.688" v="13283" actId="2696"/>
        <pc:sldMkLst>
          <pc:docMk/>
          <pc:sldMk cId="601199108" sldId="368"/>
        </pc:sldMkLst>
      </pc:sldChg>
      <pc:sldChg chg="addSp delSp modSp add mod">
        <pc:chgData name="Danielle Casillo" userId="84dfa53a76a09e79" providerId="LiveId" clId="{80FE4426-8F73-4026-B48F-9F16CF799755}" dt="2023-01-11T18:11:19.955" v="13851" actId="207"/>
        <pc:sldMkLst>
          <pc:docMk/>
          <pc:sldMk cId="710064647" sldId="369"/>
        </pc:sldMkLst>
        <pc:spChg chg="add mod">
          <ac:chgData name="Danielle Casillo" userId="84dfa53a76a09e79" providerId="LiveId" clId="{80FE4426-8F73-4026-B48F-9F16CF799755}" dt="2023-01-11T18:11:19.955" v="13851" actId="207"/>
          <ac:spMkLst>
            <pc:docMk/>
            <pc:sldMk cId="710064647" sldId="369"/>
            <ac:spMk id="3" creationId="{1AA258E1-A1E5-5005-A274-694CD0C11B5C}"/>
          </ac:spMkLst>
        </pc:spChg>
        <pc:spChg chg="add del mod">
          <ac:chgData name="Danielle Casillo" userId="84dfa53a76a09e79" providerId="LiveId" clId="{80FE4426-8F73-4026-B48F-9F16CF799755}" dt="2023-01-11T18:07:14.820" v="13572" actId="478"/>
          <ac:spMkLst>
            <pc:docMk/>
            <pc:sldMk cId="710064647" sldId="369"/>
            <ac:spMk id="4" creationId="{6C08DC17-CA04-7A7C-711C-B818D9C0D347}"/>
          </ac:spMkLst>
        </pc:spChg>
        <pc:picChg chg="del">
          <ac:chgData name="Danielle Casillo" userId="84dfa53a76a09e79" providerId="LiveId" clId="{80FE4426-8F73-4026-B48F-9F16CF799755}" dt="2023-01-10T20:52:29.697" v="13438" actId="478"/>
          <ac:picMkLst>
            <pc:docMk/>
            <pc:sldMk cId="710064647" sldId="369"/>
            <ac:picMk id="5122" creationId="{772D63CA-DD65-613C-76FA-A7C96836C09D}"/>
          </ac:picMkLst>
        </pc:picChg>
      </pc:sldChg>
      <pc:sldChg chg="add del">
        <pc:chgData name="Danielle Casillo" userId="84dfa53a76a09e79" providerId="LiveId" clId="{80FE4426-8F73-4026-B48F-9F16CF799755}" dt="2023-01-10T20:01:54.688" v="13283" actId="2696"/>
        <pc:sldMkLst>
          <pc:docMk/>
          <pc:sldMk cId="4051438294" sldId="369"/>
        </pc:sldMkLst>
      </pc:sldChg>
      <pc:sldChg chg="add del">
        <pc:chgData name="Danielle Casillo" userId="84dfa53a76a09e79" providerId="LiveId" clId="{80FE4426-8F73-4026-B48F-9F16CF799755}" dt="2023-01-10T20:01:54.688" v="13283" actId="2696"/>
        <pc:sldMkLst>
          <pc:docMk/>
          <pc:sldMk cId="539774698" sldId="370"/>
        </pc:sldMkLst>
      </pc:sldChg>
      <pc:sldChg chg="add">
        <pc:chgData name="Danielle Casillo" userId="84dfa53a76a09e79" providerId="LiveId" clId="{80FE4426-8F73-4026-B48F-9F16CF799755}" dt="2023-01-11T18:26:49.847" v="13852" actId="2890"/>
        <pc:sldMkLst>
          <pc:docMk/>
          <pc:sldMk cId="1587829577" sldId="370"/>
        </pc:sldMkLst>
      </pc:sldChg>
      <pc:sldChg chg="add del">
        <pc:chgData name="Danielle Casillo" userId="84dfa53a76a09e79" providerId="LiveId" clId="{80FE4426-8F73-4026-B48F-9F16CF799755}" dt="2023-01-10T20:01:54.688" v="13283" actId="2696"/>
        <pc:sldMkLst>
          <pc:docMk/>
          <pc:sldMk cId="1931125260" sldId="371"/>
        </pc:sldMkLst>
      </pc:sldChg>
      <pc:sldChg chg="add del">
        <pc:chgData name="Danielle Casillo" userId="84dfa53a76a09e79" providerId="LiveId" clId="{80FE4426-8F73-4026-B48F-9F16CF799755}" dt="2023-01-10T20:01:54.688" v="13283" actId="2696"/>
        <pc:sldMkLst>
          <pc:docMk/>
          <pc:sldMk cId="2180517239" sldId="372"/>
        </pc:sldMkLst>
      </pc:sldChg>
      <pc:sldChg chg="add del">
        <pc:chgData name="Danielle Casillo" userId="84dfa53a76a09e79" providerId="LiveId" clId="{80FE4426-8F73-4026-B48F-9F16CF799755}" dt="2023-01-10T20:01:54.688" v="13283" actId="2696"/>
        <pc:sldMkLst>
          <pc:docMk/>
          <pc:sldMk cId="3922268229" sldId="373"/>
        </pc:sldMkLst>
      </pc:sldChg>
      <pc:sldChg chg="add del">
        <pc:chgData name="Danielle Casillo" userId="84dfa53a76a09e79" providerId="LiveId" clId="{80FE4426-8F73-4026-B48F-9F16CF799755}" dt="2023-01-10T20:01:54.688" v="13283" actId="2696"/>
        <pc:sldMkLst>
          <pc:docMk/>
          <pc:sldMk cId="4144367680" sldId="374"/>
        </pc:sldMkLst>
      </pc:sldChg>
      <pc:sldChg chg="add del">
        <pc:chgData name="Danielle Casillo" userId="84dfa53a76a09e79" providerId="LiveId" clId="{80FE4426-8F73-4026-B48F-9F16CF799755}" dt="2023-01-10T20:01:54.688" v="13283" actId="2696"/>
        <pc:sldMkLst>
          <pc:docMk/>
          <pc:sldMk cId="2580126953" sldId="375"/>
        </pc:sldMkLst>
      </pc:sldChg>
      <pc:sldChg chg="add del">
        <pc:chgData name="Danielle Casillo" userId="84dfa53a76a09e79" providerId="LiveId" clId="{80FE4426-8F73-4026-B48F-9F16CF799755}" dt="2023-01-10T19:55:39.040" v="13282" actId="2696"/>
        <pc:sldMkLst>
          <pc:docMk/>
          <pc:sldMk cId="4106029261" sldId="376"/>
        </pc:sldMkLst>
      </pc:sldChg>
      <pc:sldChg chg="add del">
        <pc:chgData name="Danielle Casillo" userId="84dfa53a76a09e79" providerId="LiveId" clId="{80FE4426-8F73-4026-B48F-9F16CF799755}" dt="2023-01-10T19:55:39.040" v="13282" actId="2696"/>
        <pc:sldMkLst>
          <pc:docMk/>
          <pc:sldMk cId="573113340" sldId="377"/>
        </pc:sldMkLst>
      </pc:sldChg>
      <pc:sldChg chg="add del">
        <pc:chgData name="Danielle Casillo" userId="84dfa53a76a09e79" providerId="LiveId" clId="{80FE4426-8F73-4026-B48F-9F16CF799755}" dt="2023-01-10T19:55:39.040" v="13282" actId="2696"/>
        <pc:sldMkLst>
          <pc:docMk/>
          <pc:sldMk cId="3694025292" sldId="378"/>
        </pc:sldMkLst>
      </pc:sldChg>
      <pc:sldChg chg="add del">
        <pc:chgData name="Danielle Casillo" userId="84dfa53a76a09e79" providerId="LiveId" clId="{80FE4426-8F73-4026-B48F-9F16CF799755}" dt="2023-01-10T19:55:39.040" v="13282" actId="2696"/>
        <pc:sldMkLst>
          <pc:docMk/>
          <pc:sldMk cId="896413654" sldId="379"/>
        </pc:sldMkLst>
      </pc:sldChg>
      <pc:sldChg chg="add del">
        <pc:chgData name="Danielle Casillo" userId="84dfa53a76a09e79" providerId="LiveId" clId="{80FE4426-8F73-4026-B48F-9F16CF799755}" dt="2023-01-10T19:55:39.040" v="13282" actId="2696"/>
        <pc:sldMkLst>
          <pc:docMk/>
          <pc:sldMk cId="1791075104" sldId="3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>
            <a:extLst>
              <a:ext uri="{FF2B5EF4-FFF2-40B4-BE49-F238E27FC236}">
                <a16:creationId xmlns:a16="http://schemas.microsoft.com/office/drawing/2014/main" id="{D6C8DFCE-535D-ECF3-BA97-F7DFEAFB8AD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55331" name="Rectangle 3">
            <a:extLst>
              <a:ext uri="{FF2B5EF4-FFF2-40B4-BE49-F238E27FC236}">
                <a16:creationId xmlns:a16="http://schemas.microsoft.com/office/drawing/2014/main" id="{98E8E84D-233C-81AC-7388-C63DAEDDF59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ED38FC8-0FCB-DC1B-B220-D6CD2BA64F7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>
            <a:extLst>
              <a:ext uri="{FF2B5EF4-FFF2-40B4-BE49-F238E27FC236}">
                <a16:creationId xmlns:a16="http://schemas.microsoft.com/office/drawing/2014/main" id="{4AB0BE3E-EC39-0453-4A8F-1D89501BBCC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noProof="0"/>
              <a:t>Click to edit Master text styles</a:t>
            </a:r>
          </a:p>
          <a:p>
            <a:pPr lvl="1"/>
            <a:r>
              <a:rPr lang="en-US" altLang="pt-BR" noProof="0"/>
              <a:t>Second level</a:t>
            </a:r>
          </a:p>
          <a:p>
            <a:pPr lvl="2"/>
            <a:r>
              <a:rPr lang="en-US" altLang="pt-BR" noProof="0"/>
              <a:t>Third level</a:t>
            </a:r>
          </a:p>
          <a:p>
            <a:pPr lvl="3"/>
            <a:r>
              <a:rPr lang="en-US" altLang="pt-BR" noProof="0"/>
              <a:t>Fourth level</a:t>
            </a:r>
          </a:p>
          <a:p>
            <a:pPr lvl="4"/>
            <a:r>
              <a:rPr lang="en-US" altLang="pt-BR" noProof="0"/>
              <a:t>Fifth level</a:t>
            </a:r>
          </a:p>
        </p:txBody>
      </p:sp>
      <p:sp>
        <p:nvSpPr>
          <p:cNvPr id="355334" name="Rectangle 6">
            <a:extLst>
              <a:ext uri="{FF2B5EF4-FFF2-40B4-BE49-F238E27FC236}">
                <a16:creationId xmlns:a16="http://schemas.microsoft.com/office/drawing/2014/main" id="{2E33261F-441B-3575-B3A7-550661A7427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55335" name="Rectangle 7">
            <a:extLst>
              <a:ext uri="{FF2B5EF4-FFF2-40B4-BE49-F238E27FC236}">
                <a16:creationId xmlns:a16="http://schemas.microsoft.com/office/drawing/2014/main" id="{0F599109-6AEF-3EEF-AF11-BBED18CE2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B95C652-93CF-4FAF-9B57-E08766FB652B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FBE87152-BF08-1D4D-1DD9-94602A0158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CB96829-FD91-4096-B532-5B8A408923A5}" type="slidenum">
              <a:rPr lang="en-US" altLang="pt-BR"/>
              <a:pPr/>
              <a:t>1</a:t>
            </a:fld>
            <a:endParaRPr lang="en-US" altLang="pt-BR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7CB4130D-8381-C81C-F2D4-BDE1A9E397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AB52E5C3-A368-4334-541D-682C9F5E2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EA7F3667-87BA-8EA2-EA68-21FBFE81C2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9C78C5-57F6-4B5E-9C32-43ACC4A7D918}" type="slidenum">
              <a:rPr lang="en-US" altLang="pt-BR"/>
              <a:pPr/>
              <a:t>2</a:t>
            </a:fld>
            <a:endParaRPr lang="en-US" altLang="pt-BR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337041C-A626-E884-B199-4207F57033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5E6FECB6-BE47-ADA4-5244-E17C400DE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EA7F3667-87BA-8EA2-EA68-21FBFE81C2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9C78C5-57F6-4B5E-9C32-43ACC4A7D918}" type="slidenum">
              <a:rPr lang="en-US" altLang="pt-BR"/>
              <a:pPr/>
              <a:t>3</a:t>
            </a:fld>
            <a:endParaRPr lang="en-US" altLang="pt-BR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3337041C-A626-E884-B199-4207F57033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5E6FECB6-BE47-ADA4-5244-E17C400DE4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1913" y="620713"/>
            <a:ext cx="6048375" cy="750887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pt-BR" altLang="pt-BR" noProof="0"/>
              <a:t>Clique para editar o título Mestre</a:t>
            </a:r>
            <a:endParaRPr lang="ru-RU" altLang="pt-BR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1341438"/>
            <a:ext cx="6048375" cy="503237"/>
          </a:xfrm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pt-BR" altLang="pt-BR" noProof="0"/>
              <a:t>Clique para editar o estilo do subtítulo Mestre</a:t>
            </a:r>
            <a:endParaRPr lang="ru-RU" altLang="pt-BR" noProof="0"/>
          </a:p>
        </p:txBody>
      </p:sp>
    </p:spTree>
    <p:extLst>
      <p:ext uri="{BB962C8B-B14F-4D97-AF65-F5344CB8AC3E}">
        <p14:creationId xmlns:p14="http://schemas.microsoft.com/office/powerpoint/2010/main" val="354440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5404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5743575" y="188913"/>
            <a:ext cx="1781175" cy="575945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95288" y="188913"/>
            <a:ext cx="5195887" cy="5759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2393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23947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75372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95288" y="836613"/>
            <a:ext cx="3487737" cy="51117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035425" y="836613"/>
            <a:ext cx="3489325" cy="511175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83250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104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990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32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81145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116611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7772DAF-0EC6-086B-C26D-A8C087ADDF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188913"/>
            <a:ext cx="6551612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  <a:endParaRPr lang="ru-RU" altLang="pt-BR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5CFABE4-AB6A-B8C5-C7C9-D10F3C86D7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836613"/>
            <a:ext cx="7129462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  <a:endParaRPr lang="ru-RU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8080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80808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rgbClr val="080808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rgbClr val="080808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rgbClr val="080808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1EBAE18-1068-195F-DBDE-39383AEA2C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612" y="2780928"/>
            <a:ext cx="6984776" cy="864096"/>
          </a:xfrm>
        </p:spPr>
        <p:txBody>
          <a:bodyPr wrap="square" anchor="b">
            <a:noAutofit/>
          </a:bodyPr>
          <a:lstStyle/>
          <a:p>
            <a:pPr algn="ctr" eaLnBrk="1" hangingPunct="1"/>
            <a:r>
              <a:rPr lang="pt-BR" altLang="pt-BR" sz="5000" b="1" dirty="0">
                <a:solidFill>
                  <a:schemeClr val="accent1"/>
                </a:solidFill>
              </a:rPr>
              <a:t>Introdução à Robótica</a:t>
            </a:r>
            <a:endParaRPr lang="uk-UA" altLang="pt-BR" sz="5000" b="1" dirty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F53F4C-9312-27CC-BF08-F8DFEABCEBEB}"/>
              </a:ext>
            </a:extLst>
          </p:cNvPr>
          <p:cNvSpPr txBox="1">
            <a:spLocks/>
          </p:cNvSpPr>
          <p:nvPr/>
        </p:nvSpPr>
        <p:spPr bwMode="auto">
          <a:xfrm>
            <a:off x="0" y="259064"/>
            <a:ext cx="9144000" cy="713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8080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defRPr/>
            </a:pPr>
            <a:r>
              <a:rPr lang="pt-BR" sz="2000" dirty="0">
                <a:solidFill>
                  <a:schemeClr val="accent3"/>
                </a:solidFill>
              </a:rPr>
              <a:t>UNIVERSIDADE FEDERAL RURAL DO SEMIÁRIDO</a:t>
            </a:r>
            <a:br>
              <a:rPr lang="pt-BR" sz="2000" dirty="0">
                <a:solidFill>
                  <a:schemeClr val="accent3"/>
                </a:solidFill>
              </a:rPr>
            </a:br>
            <a:r>
              <a:rPr lang="pt-BR" sz="2000" dirty="0">
                <a:solidFill>
                  <a:schemeClr val="accent3"/>
                </a:solidFill>
              </a:rPr>
              <a:t>CURSO: CIÊNCIA DA COMPUTAÇÃO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8B8E473-95A0-D860-963B-ACB6EDC6A97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508104" y="5885552"/>
            <a:ext cx="3312368" cy="713384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rmAutofit/>
          </a:bodyPr>
          <a:lstStyle/>
          <a:p>
            <a:pPr eaLnBrk="1" hangingPunct="1"/>
            <a:r>
              <a:rPr lang="pt-BR" altLang="pt-BR" sz="2000" dirty="0"/>
              <a:t>Professora: Danielle Casillo</a:t>
            </a:r>
            <a:endParaRPr lang="uk-UA" altLang="pt-BR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A5D37F-FB57-73AB-CADB-0A0DA6C28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3645024"/>
            <a:ext cx="633670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8080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altLang="pt-BR" sz="4000" b="1" dirty="0">
                <a:solidFill>
                  <a:srgbClr val="CC6600"/>
                </a:solidFill>
              </a:rPr>
              <a:t>Aula 02 – Locomoção</a:t>
            </a:r>
            <a:endParaRPr lang="uk-UA" altLang="pt-BR" sz="4000" b="1" dirty="0">
              <a:solidFill>
                <a:srgbClr val="CC66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Motores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8B6CE-DB77-5A74-8CC0-96D73FEAB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6732190" cy="4824537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 atuadores </a:t>
            </a: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mais comuns </a:t>
            </a: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 robótica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Adaptam-se bem às rodas de tração, por proporcionar movimentos de rotação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Também são </a:t>
            </a: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úteis para acionar outros tipos de efetuadores</a:t>
            </a: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além de rodas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3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0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ções em Motores de Corrente Contínua e Caixas de Redução (MEC154)">
            <a:extLst>
              <a:ext uri="{FF2B5EF4-FFF2-40B4-BE49-F238E27FC236}">
                <a16:creationId xmlns:a16="http://schemas.microsoft.com/office/drawing/2014/main" id="{EB4E8535-BDD5-ACF0-DD04-AB0DFE43B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60848"/>
            <a:ext cx="3131840" cy="235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Motores de corrente contínua – CC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5238396" cy="5184577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Comparados com outros tipos de atuadores, do </a:t>
            </a: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motores CC 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são mais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simples, baratos e fácies de usar e de encontrar.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0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 motores CC </a:t>
            </a:r>
            <a:r>
              <a:rPr lang="pt-BR" sz="20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convertem energia elétrica em mecânica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utilizam imãs, bobinas e correte para gerar campos magnéticos cuja ação faz girar o eixo do motor. </a:t>
            </a:r>
            <a:r>
              <a:rPr lang="pt-BR" sz="20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energia magnética se torna cinética, produzindo o movimento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737384-9CC0-E38B-239D-A731A25B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55" y="4917450"/>
            <a:ext cx="18478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8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Motores de corrente contínua – CC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3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 rápido os motores giram?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maioria dos motores CC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quando livres de carga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tem velocidades entre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 a 150 rotações por minuto 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(rps),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produzem alta velocidade, mas com baixo torque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adequados para acionar coisas leves (ex. pás de um ventilador).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maioria dos robôs precisam carregar o peso 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seu corpo, virar as rodas e levantar os manipuladores,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isso requer mais torque e menos velocidade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que os motores CC disponíveis podem oferecer.</a:t>
            </a:r>
          </a:p>
        </p:txBody>
      </p:sp>
    </p:spTree>
    <p:extLst>
      <p:ext uri="{BB962C8B-B14F-4D97-AF65-F5344CB8AC3E}">
        <p14:creationId xmlns:p14="http://schemas.microsoft.com/office/powerpoint/2010/main" val="21797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Tipos de Motores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3275806" cy="482453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3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Brushed</a:t>
            </a:r>
            <a:endParaRPr lang="pt-BR" sz="2300" b="1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Baixa t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ensão, baixo torque, ba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rato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Comutador mecânico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Uso comercial desde 1886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A76ADB-46E4-379A-7005-93B6F2402480}"/>
              </a:ext>
            </a:extLst>
          </p:cNvPr>
          <p:cNvSpPr txBox="1">
            <a:spLocks/>
          </p:cNvSpPr>
          <p:nvPr/>
        </p:nvSpPr>
        <p:spPr bwMode="auto">
          <a:xfrm>
            <a:off x="4572000" y="1412775"/>
            <a:ext cx="3275806" cy="482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Tx/>
              <a:buNone/>
            </a:pPr>
            <a:r>
              <a:rPr lang="pt-BR" sz="23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Brushless</a:t>
            </a:r>
            <a:endParaRPr lang="pt-BR" sz="2300" b="1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Alta tensão, alto torque, caro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Comutador eletrônico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Uso comercial a partir de 1962</a:t>
            </a:r>
          </a:p>
        </p:txBody>
      </p:sp>
      <p:pic>
        <p:nvPicPr>
          <p:cNvPr id="1026" name="Picture 2" descr="DF Bolhas Automodelismo: Motores DC BRUSHLESS x BRUSHED: Quando e Porque  Escolher um em Vez do Outro">
            <a:extLst>
              <a:ext uri="{FF2B5EF4-FFF2-40B4-BE49-F238E27FC236}">
                <a16:creationId xmlns:a16="http://schemas.microsoft.com/office/drawing/2014/main" id="{34F54984-9EEA-06C8-E180-80114CA53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01" y="4379631"/>
            <a:ext cx="5044598" cy="243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05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Servomotores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44C9E20-5F16-34E1-A51B-4736048B8422}"/>
              </a:ext>
            </a:extLst>
          </p:cNvPr>
          <p:cNvSpPr/>
          <p:nvPr/>
        </p:nvSpPr>
        <p:spPr>
          <a:xfrm>
            <a:off x="251519" y="1412776"/>
            <a:ext cx="2952329" cy="1584176"/>
          </a:xfrm>
          <a:custGeom>
            <a:avLst/>
            <a:gdLst>
              <a:gd name="connsiteX0" fmla="*/ 0 w 2952329"/>
              <a:gd name="connsiteY0" fmla="*/ 0 h 1584176"/>
              <a:gd name="connsiteX1" fmla="*/ 2952329 w 2952329"/>
              <a:gd name="connsiteY1" fmla="*/ 0 h 1584176"/>
              <a:gd name="connsiteX2" fmla="*/ 2952329 w 2952329"/>
              <a:gd name="connsiteY2" fmla="*/ 1584176 h 1584176"/>
              <a:gd name="connsiteX3" fmla="*/ 0 w 2952329"/>
              <a:gd name="connsiteY3" fmla="*/ 1584176 h 1584176"/>
              <a:gd name="connsiteX4" fmla="*/ 0 w 2952329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329" h="1584176" fill="none" extrusionOk="0">
                <a:moveTo>
                  <a:pt x="0" y="0"/>
                </a:moveTo>
                <a:cubicBezTo>
                  <a:pt x="1404931" y="-33775"/>
                  <a:pt x="2592376" y="138873"/>
                  <a:pt x="2952329" y="0"/>
                </a:cubicBezTo>
                <a:cubicBezTo>
                  <a:pt x="2988558" y="501519"/>
                  <a:pt x="2995411" y="1114010"/>
                  <a:pt x="2952329" y="1584176"/>
                </a:cubicBezTo>
                <a:cubicBezTo>
                  <a:pt x="1660432" y="1446846"/>
                  <a:pt x="1467205" y="1446320"/>
                  <a:pt x="0" y="1584176"/>
                </a:cubicBezTo>
                <a:cubicBezTo>
                  <a:pt x="-30244" y="863184"/>
                  <a:pt x="-63685" y="481916"/>
                  <a:pt x="0" y="0"/>
                </a:cubicBezTo>
                <a:close/>
              </a:path>
              <a:path w="2952329" h="1584176" stroke="0" extrusionOk="0">
                <a:moveTo>
                  <a:pt x="0" y="0"/>
                </a:moveTo>
                <a:cubicBezTo>
                  <a:pt x="1320704" y="-101487"/>
                  <a:pt x="2648092" y="-162162"/>
                  <a:pt x="2952329" y="0"/>
                </a:cubicBezTo>
                <a:cubicBezTo>
                  <a:pt x="2966315" y="327660"/>
                  <a:pt x="2882972" y="820093"/>
                  <a:pt x="2952329" y="1584176"/>
                </a:cubicBezTo>
                <a:cubicBezTo>
                  <a:pt x="1845518" y="1634241"/>
                  <a:pt x="704905" y="1425727"/>
                  <a:pt x="0" y="1584176"/>
                </a:cubicBezTo>
                <a:cubicBezTo>
                  <a:pt x="79127" y="1390971"/>
                  <a:pt x="-23207" y="59450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São motores que podem </a:t>
            </a:r>
            <a:r>
              <a:rPr lang="pt-BR" sz="2500" b="1" i="0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girar o seu eixo para uma posição específica.</a:t>
            </a:r>
            <a:endParaRPr lang="pt-BR" sz="2500" b="1" dirty="0">
              <a:solidFill>
                <a:srgbClr val="CC6600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1049536-2804-E26F-A1FE-80EFBE55F0C9}"/>
              </a:ext>
            </a:extLst>
          </p:cNvPr>
          <p:cNvSpPr/>
          <p:nvPr/>
        </p:nvSpPr>
        <p:spPr>
          <a:xfrm>
            <a:off x="1655676" y="3212976"/>
            <a:ext cx="7380820" cy="1584176"/>
          </a:xfrm>
          <a:custGeom>
            <a:avLst/>
            <a:gdLst>
              <a:gd name="connsiteX0" fmla="*/ 0 w 7380820"/>
              <a:gd name="connsiteY0" fmla="*/ 0 h 1584176"/>
              <a:gd name="connsiteX1" fmla="*/ 7380820 w 7380820"/>
              <a:gd name="connsiteY1" fmla="*/ 0 h 1584176"/>
              <a:gd name="connsiteX2" fmla="*/ 7380820 w 7380820"/>
              <a:gd name="connsiteY2" fmla="*/ 1584176 h 1584176"/>
              <a:gd name="connsiteX3" fmla="*/ 0 w 7380820"/>
              <a:gd name="connsiteY3" fmla="*/ 1584176 h 1584176"/>
              <a:gd name="connsiteX4" fmla="*/ 0 w 738082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0820" h="1584176" fill="none" extrusionOk="0">
                <a:moveTo>
                  <a:pt x="0" y="0"/>
                </a:moveTo>
                <a:cubicBezTo>
                  <a:pt x="2438784" y="-33775"/>
                  <a:pt x="4219213" y="138873"/>
                  <a:pt x="7380820" y="0"/>
                </a:cubicBezTo>
                <a:cubicBezTo>
                  <a:pt x="7417049" y="501519"/>
                  <a:pt x="7423902" y="1114010"/>
                  <a:pt x="7380820" y="1584176"/>
                </a:cubicBezTo>
                <a:cubicBezTo>
                  <a:pt x="3872567" y="1446846"/>
                  <a:pt x="3087552" y="1446320"/>
                  <a:pt x="0" y="1584176"/>
                </a:cubicBezTo>
                <a:cubicBezTo>
                  <a:pt x="-30244" y="863184"/>
                  <a:pt x="-63685" y="481916"/>
                  <a:pt x="0" y="0"/>
                </a:cubicBezTo>
                <a:close/>
              </a:path>
              <a:path w="7380820" h="1584176" stroke="0" extrusionOk="0">
                <a:moveTo>
                  <a:pt x="0" y="0"/>
                </a:moveTo>
                <a:cubicBezTo>
                  <a:pt x="3537350" y="-101487"/>
                  <a:pt x="4863828" y="-162162"/>
                  <a:pt x="7380820" y="0"/>
                </a:cubicBezTo>
                <a:cubicBezTo>
                  <a:pt x="7394806" y="327660"/>
                  <a:pt x="7311463" y="820093"/>
                  <a:pt x="7380820" y="1584176"/>
                </a:cubicBezTo>
                <a:cubicBezTo>
                  <a:pt x="4649097" y="1634241"/>
                  <a:pt x="1735753" y="1425727"/>
                  <a:pt x="0" y="1584176"/>
                </a:cubicBezTo>
                <a:cubicBezTo>
                  <a:pt x="79127" y="1390971"/>
                  <a:pt x="-23207" y="59450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A operação do servomotor resume-se a deixar o eixo do motor na posição desejada. </a:t>
            </a:r>
            <a:r>
              <a:rPr lang="pt-BR" sz="2500" b="1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Esta posição está em algum lugar ao longo de 180 graus em qualquer direção a partir do ponto de referência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.</a:t>
            </a:r>
            <a:endParaRPr lang="pt-BR" sz="2500" dirty="0">
              <a:solidFill>
                <a:srgbClr val="CC6600"/>
              </a:solidFill>
            </a:endParaRPr>
          </a:p>
        </p:txBody>
      </p:sp>
      <p:pic>
        <p:nvPicPr>
          <p:cNvPr id="1026" name="Picture 2" descr="Controlar um servomotor com o Raspberry Pi • AranaCorp">
            <a:extLst>
              <a:ext uri="{FF2B5EF4-FFF2-40B4-BE49-F238E27FC236}">
                <a16:creationId xmlns:a16="http://schemas.microsoft.com/office/drawing/2014/main" id="{22499BB3-9F60-532B-B1B1-F17A77B7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9" y="1539543"/>
            <a:ext cx="2304256" cy="167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946D98C-F1A8-42AF-D9FE-244838FF693F}"/>
              </a:ext>
            </a:extLst>
          </p:cNvPr>
          <p:cNvSpPr/>
          <p:nvPr/>
        </p:nvSpPr>
        <p:spPr>
          <a:xfrm>
            <a:off x="2123728" y="5085183"/>
            <a:ext cx="6912768" cy="1747733"/>
          </a:xfrm>
          <a:custGeom>
            <a:avLst/>
            <a:gdLst>
              <a:gd name="connsiteX0" fmla="*/ 0 w 6912768"/>
              <a:gd name="connsiteY0" fmla="*/ 0 h 1747733"/>
              <a:gd name="connsiteX1" fmla="*/ 6912768 w 6912768"/>
              <a:gd name="connsiteY1" fmla="*/ 0 h 1747733"/>
              <a:gd name="connsiteX2" fmla="*/ 6912768 w 6912768"/>
              <a:gd name="connsiteY2" fmla="*/ 1747733 h 1747733"/>
              <a:gd name="connsiteX3" fmla="*/ 0 w 6912768"/>
              <a:gd name="connsiteY3" fmla="*/ 1747733 h 1747733"/>
              <a:gd name="connsiteX4" fmla="*/ 0 w 6912768"/>
              <a:gd name="connsiteY4" fmla="*/ 0 h 1747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2768" h="1747733" fill="none" extrusionOk="0">
                <a:moveTo>
                  <a:pt x="0" y="0"/>
                </a:moveTo>
                <a:cubicBezTo>
                  <a:pt x="1167828" y="-33775"/>
                  <a:pt x="6217353" y="138873"/>
                  <a:pt x="6912768" y="0"/>
                </a:cubicBezTo>
                <a:cubicBezTo>
                  <a:pt x="7031595" y="387199"/>
                  <a:pt x="6876581" y="1141021"/>
                  <a:pt x="6912768" y="1747733"/>
                </a:cubicBezTo>
                <a:cubicBezTo>
                  <a:pt x="6000461" y="1610403"/>
                  <a:pt x="2954430" y="1609877"/>
                  <a:pt x="0" y="1747733"/>
                </a:cubicBezTo>
                <a:cubicBezTo>
                  <a:pt x="-95007" y="1360281"/>
                  <a:pt x="-115726" y="223360"/>
                  <a:pt x="0" y="0"/>
                </a:cubicBezTo>
                <a:close/>
              </a:path>
              <a:path w="6912768" h="1747733" stroke="0" extrusionOk="0">
                <a:moveTo>
                  <a:pt x="0" y="0"/>
                </a:moveTo>
                <a:cubicBezTo>
                  <a:pt x="3303259" y="-101487"/>
                  <a:pt x="5609071" y="-162162"/>
                  <a:pt x="6912768" y="0"/>
                </a:cubicBezTo>
                <a:cubicBezTo>
                  <a:pt x="6931727" y="569875"/>
                  <a:pt x="6931264" y="1529735"/>
                  <a:pt x="6912768" y="1747733"/>
                </a:cubicBezTo>
                <a:cubicBezTo>
                  <a:pt x="5322403" y="1797798"/>
                  <a:pt x="2164268" y="1589284"/>
                  <a:pt x="0" y="1747733"/>
                </a:cubicBezTo>
                <a:cubicBezTo>
                  <a:pt x="137005" y="1101032"/>
                  <a:pt x="68700" y="217815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O ângulo do giro é especificado por um sinal eletrônico. Quando o pulso chega, o eixo do motor gira. O padrão alto e baixo dos pulsos produz um padrão de ondas, chamado </a:t>
            </a:r>
            <a:r>
              <a:rPr lang="pt-BR" sz="2500" b="1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forma de onda</a:t>
            </a:r>
            <a:endParaRPr lang="pt-BR" sz="2500" b="1" dirty="0">
              <a:solidFill>
                <a:srgbClr val="CC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5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146" y="328613"/>
            <a:ext cx="738026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Características dos motores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Velocidade / Torque / Potência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500" b="1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Velocidade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900" b="1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Rotacional ou angular (</a:t>
            </a:r>
            <a:r>
              <a:rPr lang="el-GR" sz="1900" b="1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ω</a:t>
            </a:r>
            <a:r>
              <a:rPr lang="pt-BR" sz="1900" b="1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9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Radianos/segundo (</a:t>
            </a:r>
            <a:r>
              <a:rPr lang="pt-BR" sz="19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</a:t>
            </a:r>
            <a:r>
              <a:rPr lang="pt-BR" sz="19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/s)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9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Revoluções/segundo (rps)</a:t>
            </a:r>
          </a:p>
          <a:p>
            <a:pPr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9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Revoluções/minuto (rpm)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9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Proporcional à tensão utilizada</a:t>
            </a:r>
            <a:endParaRPr lang="pt-BR" sz="1900" b="1" dirty="0">
              <a:solidFill>
                <a:srgbClr val="FF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27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54" y="328613"/>
            <a:ext cx="738026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Velocidade X Torque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Torque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Força de rotação que o motor pode exercer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Proporcional à corrente utilizada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Está diretamente relacionada à distância do eixo</a:t>
            </a:r>
            <a:endParaRPr lang="pt-BR" sz="19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37DF2B-DA81-0674-6B14-F6F8B3AE7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66" y="3850129"/>
            <a:ext cx="2702467" cy="24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grenagens">
            <a:extLst>
              <a:ext uri="{FF2B5EF4-FFF2-40B4-BE49-F238E27FC236}">
                <a16:creationId xmlns:a16="http://schemas.microsoft.com/office/drawing/2014/main" id="{38A0702D-298C-EEF1-5569-C3A22890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719896"/>
            <a:ext cx="2538539" cy="207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Engrenagens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Uma combinação de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engrenagens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diferentes pode ser usada para alterar a força e o torque de saída dos motores.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força gerada na borda de uma engrenagem é </a:t>
            </a: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razão entre o torque e o raio da engrenagem.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Ao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combinar engrenagens de raios diferentes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pode-se manipular a quantidade de força e torque que é gerada.</a:t>
            </a:r>
            <a:endParaRPr lang="pt-BR" sz="23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7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Engrenagens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943A309-3F6B-8AE4-ACA7-3B65A6F4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9" y="1412775"/>
            <a:ext cx="7704855" cy="2304257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a </a:t>
            </a: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engrenagem de saída é maior do que a engrenagem de entrada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torque aumenta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Se a </a:t>
            </a: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engrenagem de saída é menor do que a engrenagem de entrada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torque diminui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6B1C18-8119-31AF-643D-C71A3AFCA98B}"/>
              </a:ext>
            </a:extLst>
          </p:cNvPr>
          <p:cNvSpPr txBox="1">
            <a:spLocks/>
          </p:cNvSpPr>
          <p:nvPr/>
        </p:nvSpPr>
        <p:spPr bwMode="auto">
          <a:xfrm>
            <a:off x="1043609" y="3573016"/>
            <a:ext cx="4680520" cy="2956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torque não é a única coisa que muda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quando as engrenagens são combinadas: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há também uma mudança correspondente na velocidade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FontTx/>
              <a:buNone/>
            </a:pPr>
            <a:endParaRPr lang="pt-BR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2" name="Picture 4" descr="Engrenagens">
            <a:extLst>
              <a:ext uri="{FF2B5EF4-FFF2-40B4-BE49-F238E27FC236}">
                <a16:creationId xmlns:a16="http://schemas.microsoft.com/office/drawing/2014/main" id="{8190EAC3-5BD6-A00D-3C6A-DB4AA28E8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91" y="3429000"/>
            <a:ext cx="308482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52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Engrenagens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943A309-3F6B-8AE4-ACA7-3B65A6F4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9" y="1412775"/>
            <a:ext cx="7704855" cy="3312369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a circunferência da roda dentada de entrada é o dobro daquela da engrenagem de saída, então a engrenagem de saída deve virar duas vezes para cada rotação da engrenagem de entrada, a fim de acompanha-la, uma vez que as duas estão fisicamente ligadas por meio de seus dentes.</a:t>
            </a: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pt-BR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A figura abaixo mostra um sistema composto por duas engrenagens, A e B, que  estão com seus dentes - Brainly.com.br">
            <a:extLst>
              <a:ext uri="{FF2B5EF4-FFF2-40B4-BE49-F238E27FC236}">
                <a16:creationId xmlns:a16="http://schemas.microsoft.com/office/drawing/2014/main" id="{8702C846-901C-A7A7-65E0-864565675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06341" y="4725144"/>
            <a:ext cx="3331317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5ADE7F7-C1C0-E65C-D2E2-6F5F57F7F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260350"/>
            <a:ext cx="6840538" cy="649288"/>
          </a:xfrm>
        </p:spPr>
        <p:txBody>
          <a:bodyPr/>
          <a:lstStyle/>
          <a:p>
            <a:pPr algn="ctr" eaLnBrk="1" hangingPunct="1"/>
            <a:r>
              <a:rPr lang="en-US" alt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Na aula de anterior …</a:t>
            </a:r>
            <a:endParaRPr lang="uk-UA" altLang="pt-BR" sz="4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37037C8-54B0-238D-DE41-FFF35837E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8888" y="1773238"/>
            <a:ext cx="7632700" cy="4464074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</a:rPr>
              <a:t>Apresentação da disciplina</a:t>
            </a:r>
          </a:p>
          <a:p>
            <a:pPr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endParaRPr lang="pt-BR" sz="25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</a:rPr>
              <a:t>Definições e Histórico</a:t>
            </a:r>
          </a:p>
          <a:p>
            <a:pPr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endParaRPr lang="pt-BR" sz="25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</a:rPr>
              <a:t>O futuro da robótica</a:t>
            </a:r>
          </a:p>
          <a:p>
            <a:pPr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endParaRPr lang="pt-BR" sz="2500" dirty="0">
              <a:solidFill>
                <a:schemeClr val="tx1"/>
              </a:solidFill>
            </a:endParaRPr>
          </a:p>
          <a:p>
            <a:pPr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</a:rPr>
              <a:t>De que é feito um Robô?</a:t>
            </a:r>
          </a:p>
          <a:p>
            <a:pPr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endParaRPr lang="pt-BR" sz="2500" dirty="0">
              <a:solidFill>
                <a:schemeClr val="tx1"/>
              </a:solidFill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chemeClr val="tx1"/>
                </a:solidFill>
              </a:rPr>
              <a:t>Componentes de um sistema robótico</a:t>
            </a:r>
          </a:p>
          <a:p>
            <a:pPr>
              <a:lnSpc>
                <a:spcPct val="80000"/>
              </a:lnSpc>
              <a:buFont typeface="Courier New" panose="02070309020205020404" pitchFamily="49" charset="0"/>
              <a:buChar char="o"/>
            </a:pPr>
            <a:endParaRPr lang="pt-BR" sz="2700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500" b="0" dirty="0">
                <a:solidFill>
                  <a:schemeClr val="tx1"/>
                </a:solidFill>
              </a:rPr>
              <a:t>Conhecemos o kit didático EV06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Engrenagens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D5195EF-F0CC-3652-9D04-7349D480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2016225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a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engrenagem de saída é maior do que a engrenagem de entrada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</a:t>
            </a: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velocidade diminui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a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engrenagem de saída é menor do que a engrenagem de entrada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</a:t>
            </a: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velocidade aumenta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3" name="Picture 2" descr="Engrenagens - I (MEC025 - MEC520)">
            <a:extLst>
              <a:ext uri="{FF2B5EF4-FFF2-40B4-BE49-F238E27FC236}">
                <a16:creationId xmlns:a16="http://schemas.microsoft.com/office/drawing/2014/main" id="{FFEC895F-C3A2-7D29-D02D-076E9C57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14" y="3284984"/>
            <a:ext cx="3069441" cy="364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968E52E-9205-33F2-C53F-119FD1A7CB7E}"/>
              </a:ext>
            </a:extLst>
          </p:cNvPr>
          <p:cNvSpPr txBox="1">
            <a:spLocks/>
          </p:cNvSpPr>
          <p:nvPr/>
        </p:nvSpPr>
        <p:spPr bwMode="auto">
          <a:xfrm>
            <a:off x="1296194" y="3356992"/>
            <a:ext cx="4643720" cy="350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Quando uma </a:t>
            </a:r>
            <a:r>
              <a:rPr lang="pt-BR" sz="18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engrenagem pequena aciona uma engrenagem maior</a:t>
            </a:r>
            <a:r>
              <a:rPr lang="pt-B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 </a:t>
            </a:r>
            <a:r>
              <a:rPr lang="pt-BR" sz="18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torque é aumentado e a velocidade é reduzida</a:t>
            </a:r>
            <a:r>
              <a:rPr lang="pt-B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Quando uma </a:t>
            </a:r>
            <a:r>
              <a:rPr lang="pt-BR" sz="18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engrenagem grande impulsiona uma engrenagem menor</a:t>
            </a:r>
            <a:r>
              <a:rPr lang="pt-B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 </a:t>
            </a:r>
            <a:r>
              <a:rPr lang="pt-BR" sz="18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torque diminui e a velocidade aumenta</a:t>
            </a:r>
            <a:r>
              <a:rPr lang="pt-B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680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Engrenagens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F03407A-85E1-5FDB-0911-2D8840A1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1584177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Folga: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Qualquer espaço entre as engrenagens, faz a engrenagem se mover frouxamente para frente e para trás entre os dentes, sem girar.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2E73FAE-2ED8-338B-F55D-3B09FC67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963" y="2706339"/>
            <a:ext cx="3676650" cy="1733550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A15707C-0266-D9AD-E120-E22234C29356}"/>
              </a:ext>
            </a:extLst>
          </p:cNvPr>
          <p:cNvSpPr txBox="1">
            <a:spLocks/>
          </p:cNvSpPr>
          <p:nvPr/>
        </p:nvSpPr>
        <p:spPr bwMode="auto">
          <a:xfrm>
            <a:off x="1296194" y="2924943"/>
            <a:ext cx="3995886" cy="1584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Folga acrescenta erro no posicionamento do mecanismo de engrenagem </a:t>
            </a:r>
          </a:p>
        </p:txBody>
      </p:sp>
    </p:spTree>
    <p:extLst>
      <p:ext uri="{BB962C8B-B14F-4D97-AF65-F5344CB8AC3E}">
        <p14:creationId xmlns:p14="http://schemas.microsoft.com/office/powerpoint/2010/main" val="372790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Engrenagens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9AFD9B7-2E20-C978-A675-0CFDF0A76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3024337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engrenagens podem ser organizadas em série ou “agrupadas” a fim de multiplicar seu efeito.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duas engrenagens 3:1 em série resultam em uma redução de 9:1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EAF654-59D8-039C-A1D7-23C954EC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4249476"/>
            <a:ext cx="4990951" cy="161285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3E336C5-0175-E13B-66D3-E813AB830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25" y="5013274"/>
            <a:ext cx="2388831" cy="17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09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804198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Graus de liberdade (GDL)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44C9E20-5F16-34E1-A51B-4736048B8422}"/>
              </a:ext>
            </a:extLst>
          </p:cNvPr>
          <p:cNvSpPr/>
          <p:nvPr/>
        </p:nvSpPr>
        <p:spPr>
          <a:xfrm>
            <a:off x="251520" y="1630761"/>
            <a:ext cx="5688633" cy="1584176"/>
          </a:xfrm>
          <a:custGeom>
            <a:avLst/>
            <a:gdLst>
              <a:gd name="connsiteX0" fmla="*/ 0 w 5688633"/>
              <a:gd name="connsiteY0" fmla="*/ 0 h 1584176"/>
              <a:gd name="connsiteX1" fmla="*/ 5688633 w 5688633"/>
              <a:gd name="connsiteY1" fmla="*/ 0 h 1584176"/>
              <a:gd name="connsiteX2" fmla="*/ 5688633 w 5688633"/>
              <a:gd name="connsiteY2" fmla="*/ 1584176 h 1584176"/>
              <a:gd name="connsiteX3" fmla="*/ 0 w 5688633"/>
              <a:gd name="connsiteY3" fmla="*/ 1584176 h 1584176"/>
              <a:gd name="connsiteX4" fmla="*/ 0 w 5688633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8633" h="1584176" fill="none" extrusionOk="0">
                <a:moveTo>
                  <a:pt x="0" y="0"/>
                </a:moveTo>
                <a:cubicBezTo>
                  <a:pt x="2168578" y="-33775"/>
                  <a:pt x="2925671" y="138873"/>
                  <a:pt x="5688633" y="0"/>
                </a:cubicBezTo>
                <a:cubicBezTo>
                  <a:pt x="5724862" y="501519"/>
                  <a:pt x="5731715" y="1114010"/>
                  <a:pt x="5688633" y="1584176"/>
                </a:cubicBezTo>
                <a:cubicBezTo>
                  <a:pt x="2883147" y="1446846"/>
                  <a:pt x="1277672" y="1446320"/>
                  <a:pt x="0" y="1584176"/>
                </a:cubicBezTo>
                <a:cubicBezTo>
                  <a:pt x="-30244" y="863184"/>
                  <a:pt x="-63685" y="481916"/>
                  <a:pt x="0" y="0"/>
                </a:cubicBezTo>
                <a:close/>
              </a:path>
              <a:path w="5688633" h="1584176" stroke="0" extrusionOk="0">
                <a:moveTo>
                  <a:pt x="0" y="0"/>
                </a:moveTo>
                <a:cubicBezTo>
                  <a:pt x="1711163" y="-101487"/>
                  <a:pt x="4679722" y="-162162"/>
                  <a:pt x="5688633" y="0"/>
                </a:cubicBezTo>
                <a:cubicBezTo>
                  <a:pt x="5702619" y="327660"/>
                  <a:pt x="5619276" y="820093"/>
                  <a:pt x="5688633" y="1584176"/>
                </a:cubicBezTo>
                <a:cubicBezTo>
                  <a:pt x="4365036" y="1634241"/>
                  <a:pt x="2474642" y="1425727"/>
                  <a:pt x="0" y="1584176"/>
                </a:cubicBezTo>
                <a:cubicBezTo>
                  <a:pt x="79127" y="1390971"/>
                  <a:pt x="-23207" y="59450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É qualquer um dos números mínimos de coordenadas necessárias para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especificar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 completamente o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movimento de um sistema mecânico</a:t>
            </a:r>
            <a:endParaRPr lang="pt-BR" sz="2500" b="1" dirty="0">
              <a:solidFill>
                <a:srgbClr val="CC6600"/>
              </a:solidFill>
            </a:endParaRPr>
          </a:p>
        </p:txBody>
      </p:sp>
      <p:pic>
        <p:nvPicPr>
          <p:cNvPr id="2052" name="Picture 4" descr="Figuras tridimensionais - O que são? Poliedros, Exercícios Resolvidos">
            <a:extLst>
              <a:ext uri="{FF2B5EF4-FFF2-40B4-BE49-F238E27FC236}">
                <a16:creationId xmlns:a16="http://schemas.microsoft.com/office/drawing/2014/main" id="{D0CD2477-2C52-F13B-80CE-83B338AB3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276872"/>
            <a:ext cx="24955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1A98BDF-73AB-DF13-12C8-74775F3CCFC8}"/>
              </a:ext>
            </a:extLst>
          </p:cNvPr>
          <p:cNvSpPr/>
          <p:nvPr/>
        </p:nvSpPr>
        <p:spPr>
          <a:xfrm>
            <a:off x="2627784" y="4797152"/>
            <a:ext cx="5472608" cy="1584176"/>
          </a:xfrm>
          <a:custGeom>
            <a:avLst/>
            <a:gdLst>
              <a:gd name="connsiteX0" fmla="*/ 0 w 5472608"/>
              <a:gd name="connsiteY0" fmla="*/ 0 h 1584176"/>
              <a:gd name="connsiteX1" fmla="*/ 5472608 w 5472608"/>
              <a:gd name="connsiteY1" fmla="*/ 0 h 1584176"/>
              <a:gd name="connsiteX2" fmla="*/ 5472608 w 5472608"/>
              <a:gd name="connsiteY2" fmla="*/ 1584176 h 1584176"/>
              <a:gd name="connsiteX3" fmla="*/ 0 w 5472608"/>
              <a:gd name="connsiteY3" fmla="*/ 1584176 h 1584176"/>
              <a:gd name="connsiteX4" fmla="*/ 0 w 5472608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608" h="1584176" fill="none" extrusionOk="0">
                <a:moveTo>
                  <a:pt x="0" y="0"/>
                </a:moveTo>
                <a:cubicBezTo>
                  <a:pt x="2175880" y="-33775"/>
                  <a:pt x="4229588" y="138873"/>
                  <a:pt x="5472608" y="0"/>
                </a:cubicBezTo>
                <a:cubicBezTo>
                  <a:pt x="5508837" y="501519"/>
                  <a:pt x="5515690" y="1114010"/>
                  <a:pt x="5472608" y="1584176"/>
                </a:cubicBezTo>
                <a:cubicBezTo>
                  <a:pt x="4474129" y="1446846"/>
                  <a:pt x="2695587" y="1446320"/>
                  <a:pt x="0" y="1584176"/>
                </a:cubicBezTo>
                <a:cubicBezTo>
                  <a:pt x="-30244" y="863184"/>
                  <a:pt x="-63685" y="481916"/>
                  <a:pt x="0" y="0"/>
                </a:cubicBezTo>
                <a:close/>
              </a:path>
              <a:path w="5472608" h="1584176" stroke="0" extrusionOk="0">
                <a:moveTo>
                  <a:pt x="0" y="0"/>
                </a:moveTo>
                <a:cubicBezTo>
                  <a:pt x="2006845" y="-101487"/>
                  <a:pt x="3506269" y="-162162"/>
                  <a:pt x="5472608" y="0"/>
                </a:cubicBezTo>
                <a:cubicBezTo>
                  <a:pt x="5486594" y="327660"/>
                  <a:pt x="5403251" y="820093"/>
                  <a:pt x="5472608" y="1584176"/>
                </a:cubicBezTo>
                <a:cubicBezTo>
                  <a:pt x="3795960" y="1634241"/>
                  <a:pt x="1214039" y="1425727"/>
                  <a:pt x="0" y="1584176"/>
                </a:cubicBezTo>
                <a:cubicBezTo>
                  <a:pt x="79127" y="1390971"/>
                  <a:pt x="-23207" y="59450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No nosso mundo plano, 2D, um corpo pode transladar ao longo de 2 dos 3 GDL translacionais, mas não no terceiro, uma vez que esta é a dimensão vertical</a:t>
            </a:r>
            <a:endParaRPr lang="pt-BR" sz="2500" dirty="0">
              <a:solidFill>
                <a:srgbClr val="CC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518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804198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Graus de liberdade (GDL)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28F721E-CFF7-A1B7-8A37-07A8D7BFA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6804198" cy="1800201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000" b="0" i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número de articulações em um braço robótico </a:t>
            </a:r>
            <a:r>
              <a:rPr lang="pt-BR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está  geralmente associado ao número de graus de liberdade.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pt-BR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Quando o movimento relativo ocorre em </a:t>
            </a:r>
            <a:r>
              <a:rPr lang="pt-BR" sz="2000" b="0" i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único eixo</a:t>
            </a:r>
            <a:r>
              <a:rPr lang="pt-BR" sz="2000" b="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 articulação tem </a:t>
            </a:r>
            <a:r>
              <a:rPr lang="pt-BR" sz="2000" b="0" i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grau de liberdade.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FED8779-84C7-644A-931E-4BEBC0F68E70}"/>
              </a:ext>
            </a:extLst>
          </p:cNvPr>
          <p:cNvSpPr txBox="1">
            <a:spLocks/>
          </p:cNvSpPr>
          <p:nvPr/>
        </p:nvSpPr>
        <p:spPr bwMode="auto">
          <a:xfrm>
            <a:off x="1296194" y="3284985"/>
            <a:ext cx="413990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Quando o movimento se dá em mais de um eixo, a articulação apresenta dois ou mais graus de liberdade.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maioria dos robôs tem entre quatro a seis graus de liberdade.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título comparativo,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ser humano tem sete graus de liberdade do ombro até o pulso.</a:t>
            </a:r>
          </a:p>
          <a:p>
            <a:pPr>
              <a:buFont typeface="Courier New" panose="02070309020205020404" pitchFamily="49" charset="0"/>
              <a:buChar char="o"/>
            </a:pPr>
            <a:endParaRPr lang="pt-BR" sz="1600" dirty="0">
              <a:latin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A227918-4912-51AA-053C-C4FC2DF7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172708"/>
            <a:ext cx="3525754" cy="35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29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804198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Graus de liberdade (GDL)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44C9E20-5F16-34E1-A51B-4736048B8422}"/>
              </a:ext>
            </a:extLst>
          </p:cNvPr>
          <p:cNvSpPr/>
          <p:nvPr/>
        </p:nvSpPr>
        <p:spPr>
          <a:xfrm>
            <a:off x="3664836" y="2195313"/>
            <a:ext cx="5155636" cy="3177904"/>
          </a:xfrm>
          <a:custGeom>
            <a:avLst/>
            <a:gdLst>
              <a:gd name="connsiteX0" fmla="*/ 0 w 5155636"/>
              <a:gd name="connsiteY0" fmla="*/ 0 h 3177904"/>
              <a:gd name="connsiteX1" fmla="*/ 5155636 w 5155636"/>
              <a:gd name="connsiteY1" fmla="*/ 0 h 3177904"/>
              <a:gd name="connsiteX2" fmla="*/ 5155636 w 5155636"/>
              <a:gd name="connsiteY2" fmla="*/ 3177904 h 3177904"/>
              <a:gd name="connsiteX3" fmla="*/ 0 w 5155636"/>
              <a:gd name="connsiteY3" fmla="*/ 3177904 h 3177904"/>
              <a:gd name="connsiteX4" fmla="*/ 0 w 5155636"/>
              <a:gd name="connsiteY4" fmla="*/ 0 h 3177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5636" h="3177904" fill="none" extrusionOk="0">
                <a:moveTo>
                  <a:pt x="0" y="0"/>
                </a:moveTo>
                <a:cubicBezTo>
                  <a:pt x="1792337" y="-33775"/>
                  <a:pt x="2795783" y="138873"/>
                  <a:pt x="5155636" y="0"/>
                </a:cubicBezTo>
                <a:cubicBezTo>
                  <a:pt x="5081865" y="1213932"/>
                  <a:pt x="4999753" y="2754715"/>
                  <a:pt x="5155636" y="3177904"/>
                </a:cubicBezTo>
                <a:cubicBezTo>
                  <a:pt x="4261078" y="3040574"/>
                  <a:pt x="759104" y="3040048"/>
                  <a:pt x="0" y="3177904"/>
                </a:cubicBezTo>
                <a:cubicBezTo>
                  <a:pt x="152408" y="2339892"/>
                  <a:pt x="73868" y="569128"/>
                  <a:pt x="0" y="0"/>
                </a:cubicBezTo>
                <a:close/>
              </a:path>
              <a:path w="5155636" h="3177904" stroke="0" extrusionOk="0">
                <a:moveTo>
                  <a:pt x="0" y="0"/>
                </a:moveTo>
                <a:cubicBezTo>
                  <a:pt x="1059423" y="-101487"/>
                  <a:pt x="4235464" y="-162162"/>
                  <a:pt x="5155636" y="0"/>
                </a:cubicBezTo>
                <a:cubicBezTo>
                  <a:pt x="5216349" y="318628"/>
                  <a:pt x="5094564" y="2856812"/>
                  <a:pt x="5155636" y="3177904"/>
                </a:cubicBezTo>
                <a:cubicBezTo>
                  <a:pt x="4535223" y="3227969"/>
                  <a:pt x="1531392" y="3019455"/>
                  <a:pt x="0" y="3177904"/>
                </a:cubicBezTo>
                <a:cubicBezTo>
                  <a:pt x="-24452" y="2596888"/>
                  <a:pt x="-67663" y="34300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O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braço humano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, não incluindo a mão, tem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7 GDL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: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3 no ombro 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(para cima e para baixo, lado a lado e rotação sobre o eixo do braço),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1 no cotovelo 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(abrir e fechar) e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3 no punho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 (para cima e para baixo, lado a lado e a rotação)</a:t>
            </a:r>
            <a:endParaRPr lang="pt-BR" sz="2500" b="1" dirty="0">
              <a:solidFill>
                <a:srgbClr val="CC6600"/>
              </a:solidFill>
            </a:endParaRPr>
          </a:p>
        </p:txBody>
      </p:sp>
      <p:pic>
        <p:nvPicPr>
          <p:cNvPr id="4098" name="Picture 2" descr="O que são graus de liberdade? - Electrical e-Library.com">
            <a:extLst>
              <a:ext uri="{FF2B5EF4-FFF2-40B4-BE49-F238E27FC236}">
                <a16:creationId xmlns:a16="http://schemas.microsoft.com/office/drawing/2014/main" id="{22D8A072-4BEA-3B2D-2EC7-1D8AF0D19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25270"/>
            <a:ext cx="3341308" cy="260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21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804198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Graus de liberdade (GDL)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44C9E20-5F16-34E1-A51B-4736048B8422}"/>
              </a:ext>
            </a:extLst>
          </p:cNvPr>
          <p:cNvSpPr/>
          <p:nvPr/>
        </p:nvSpPr>
        <p:spPr>
          <a:xfrm>
            <a:off x="323528" y="1439009"/>
            <a:ext cx="4248472" cy="1584176"/>
          </a:xfrm>
          <a:custGeom>
            <a:avLst/>
            <a:gdLst>
              <a:gd name="connsiteX0" fmla="*/ 0 w 4248472"/>
              <a:gd name="connsiteY0" fmla="*/ 0 h 1584176"/>
              <a:gd name="connsiteX1" fmla="*/ 4248472 w 4248472"/>
              <a:gd name="connsiteY1" fmla="*/ 0 h 1584176"/>
              <a:gd name="connsiteX2" fmla="*/ 4248472 w 4248472"/>
              <a:gd name="connsiteY2" fmla="*/ 1584176 h 1584176"/>
              <a:gd name="connsiteX3" fmla="*/ 0 w 4248472"/>
              <a:gd name="connsiteY3" fmla="*/ 1584176 h 1584176"/>
              <a:gd name="connsiteX4" fmla="*/ 0 w 4248472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8472" h="1584176" fill="none" extrusionOk="0">
                <a:moveTo>
                  <a:pt x="0" y="0"/>
                </a:moveTo>
                <a:cubicBezTo>
                  <a:pt x="1304499" y="-33775"/>
                  <a:pt x="2148081" y="138873"/>
                  <a:pt x="4248472" y="0"/>
                </a:cubicBezTo>
                <a:cubicBezTo>
                  <a:pt x="4284701" y="501519"/>
                  <a:pt x="4291554" y="1114010"/>
                  <a:pt x="4248472" y="1584176"/>
                </a:cubicBezTo>
                <a:cubicBezTo>
                  <a:pt x="3545554" y="1446846"/>
                  <a:pt x="1018334" y="1446320"/>
                  <a:pt x="0" y="1584176"/>
                </a:cubicBezTo>
                <a:cubicBezTo>
                  <a:pt x="-30244" y="863184"/>
                  <a:pt x="-63685" y="481916"/>
                  <a:pt x="0" y="0"/>
                </a:cubicBezTo>
                <a:close/>
              </a:path>
              <a:path w="4248472" h="1584176" stroke="0" extrusionOk="0">
                <a:moveTo>
                  <a:pt x="0" y="0"/>
                </a:moveTo>
                <a:cubicBezTo>
                  <a:pt x="1624830" y="-101487"/>
                  <a:pt x="2317905" y="-162162"/>
                  <a:pt x="4248472" y="0"/>
                </a:cubicBezTo>
                <a:cubicBezTo>
                  <a:pt x="4262458" y="327660"/>
                  <a:pt x="4179115" y="820093"/>
                  <a:pt x="4248472" y="1584176"/>
                </a:cubicBezTo>
                <a:cubicBezTo>
                  <a:pt x="3097659" y="1634241"/>
                  <a:pt x="1927302" y="1425727"/>
                  <a:pt x="0" y="1584176"/>
                </a:cubicBezTo>
                <a:cubicBezTo>
                  <a:pt x="79127" y="1390971"/>
                  <a:pt x="-23207" y="59450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Um carro tem 3 GDL: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posição (x, y) e orientação (teta)</a:t>
            </a:r>
            <a:endParaRPr lang="pt-BR" sz="2500" b="1" dirty="0">
              <a:solidFill>
                <a:srgbClr val="CC6600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1A98BDF-73AB-DF13-12C8-74775F3CCFC8}"/>
              </a:ext>
            </a:extLst>
          </p:cNvPr>
          <p:cNvSpPr/>
          <p:nvPr/>
        </p:nvSpPr>
        <p:spPr>
          <a:xfrm>
            <a:off x="2051720" y="4797151"/>
            <a:ext cx="6984775" cy="2024407"/>
          </a:xfrm>
          <a:custGeom>
            <a:avLst/>
            <a:gdLst>
              <a:gd name="connsiteX0" fmla="*/ 0 w 6984775"/>
              <a:gd name="connsiteY0" fmla="*/ 0 h 2024407"/>
              <a:gd name="connsiteX1" fmla="*/ 6984775 w 6984775"/>
              <a:gd name="connsiteY1" fmla="*/ 0 h 2024407"/>
              <a:gd name="connsiteX2" fmla="*/ 6984775 w 6984775"/>
              <a:gd name="connsiteY2" fmla="*/ 2024407 h 2024407"/>
              <a:gd name="connsiteX3" fmla="*/ 0 w 6984775"/>
              <a:gd name="connsiteY3" fmla="*/ 2024407 h 2024407"/>
              <a:gd name="connsiteX4" fmla="*/ 0 w 6984775"/>
              <a:gd name="connsiteY4" fmla="*/ 0 h 202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4775" h="2024407" fill="none" extrusionOk="0">
                <a:moveTo>
                  <a:pt x="0" y="0"/>
                </a:moveTo>
                <a:cubicBezTo>
                  <a:pt x="2932118" y="-33775"/>
                  <a:pt x="4986546" y="138873"/>
                  <a:pt x="6984775" y="0"/>
                </a:cubicBezTo>
                <a:cubicBezTo>
                  <a:pt x="6911004" y="735431"/>
                  <a:pt x="6828892" y="1663125"/>
                  <a:pt x="6984775" y="2024407"/>
                </a:cubicBezTo>
                <a:cubicBezTo>
                  <a:pt x="4077481" y="1887077"/>
                  <a:pt x="3306674" y="1886551"/>
                  <a:pt x="0" y="2024407"/>
                </a:cubicBezTo>
                <a:cubicBezTo>
                  <a:pt x="152408" y="1660886"/>
                  <a:pt x="73868" y="648314"/>
                  <a:pt x="0" y="0"/>
                </a:cubicBezTo>
                <a:close/>
              </a:path>
              <a:path w="6984775" h="2024407" stroke="0" extrusionOk="0">
                <a:moveTo>
                  <a:pt x="0" y="0"/>
                </a:moveTo>
                <a:cubicBezTo>
                  <a:pt x="1755503" y="-101487"/>
                  <a:pt x="4089960" y="-162162"/>
                  <a:pt x="6984775" y="0"/>
                </a:cubicBezTo>
                <a:cubicBezTo>
                  <a:pt x="7045488" y="494548"/>
                  <a:pt x="6923703" y="1359494"/>
                  <a:pt x="6984775" y="2024407"/>
                </a:cubicBezTo>
                <a:cubicBezTo>
                  <a:pt x="5329407" y="2074472"/>
                  <a:pt x="1796599" y="1865958"/>
                  <a:pt x="0" y="2024407"/>
                </a:cubicBezTo>
                <a:cubicBezTo>
                  <a:pt x="-24452" y="1812241"/>
                  <a:pt x="-67663" y="385044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Um corpo livre no espaço 3D tem um total de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6 GDL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.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Três deles são os GDL de translação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, mover-se sem girar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(x, y, z). 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Os outros </a:t>
            </a:r>
            <a:r>
              <a:rPr lang="pt-BR" sz="2500" b="1" dirty="0">
                <a:solidFill>
                  <a:srgbClr val="CC6600"/>
                </a:solidFill>
                <a:latin typeface="Gill Sans MT" panose="020B0502020104020203" pitchFamily="34" charset="0"/>
              </a:rPr>
              <a:t>três são os GDL de rotação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 que são rolagem, (</a:t>
            </a:r>
            <a:r>
              <a:rPr lang="pt-BR" sz="2500" b="1" dirty="0" err="1">
                <a:solidFill>
                  <a:srgbClr val="CC6600"/>
                </a:solidFill>
                <a:latin typeface="Gill Sans MT" panose="020B0502020104020203" pitchFamily="34" charset="0"/>
              </a:rPr>
              <a:t>roll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) arfagem (</a:t>
            </a:r>
            <a:r>
              <a:rPr lang="pt-BR" sz="2500" b="1" dirty="0" err="1">
                <a:solidFill>
                  <a:srgbClr val="CC6600"/>
                </a:solidFill>
                <a:latin typeface="Gill Sans MT" panose="020B0502020104020203" pitchFamily="34" charset="0"/>
              </a:rPr>
              <a:t>pitch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) e guinada (</a:t>
            </a:r>
            <a:r>
              <a:rPr lang="pt-BR" sz="2500" b="1" dirty="0" err="1">
                <a:solidFill>
                  <a:srgbClr val="CC6600"/>
                </a:solidFill>
                <a:latin typeface="Gill Sans MT" panose="020B0502020104020203" pitchFamily="34" charset="0"/>
              </a:rPr>
              <a:t>yaw</a:t>
            </a:r>
            <a:r>
              <a:rPr lang="pt-BR" sz="2500" dirty="0">
                <a:solidFill>
                  <a:srgbClr val="CC6600"/>
                </a:solidFill>
                <a:latin typeface="Gill Sans MT" panose="020B0502020104020203" pitchFamily="34" charset="0"/>
              </a:rPr>
              <a:t>).</a:t>
            </a:r>
            <a:endParaRPr lang="pt-BR" sz="2500" dirty="0">
              <a:solidFill>
                <a:srgbClr val="CC66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EA4F9DE-CAC4-1ADA-5F44-8F782EEB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60" y="3196562"/>
            <a:ext cx="3016607" cy="1427212"/>
          </a:xfrm>
          <a:prstGeom prst="rect">
            <a:avLst/>
          </a:prstGeom>
        </p:spPr>
      </p:pic>
      <p:pic>
        <p:nvPicPr>
          <p:cNvPr id="3074" name="Picture 2" descr="UNIVERSIDADE DE BRASÍLIA - PDF Download grátis">
            <a:extLst>
              <a:ext uri="{FF2B5EF4-FFF2-40B4-BE49-F238E27FC236}">
                <a16:creationId xmlns:a16="http://schemas.microsoft.com/office/drawing/2014/main" id="{4D8CFC0E-375D-9C48-365C-3F50128AA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93" y="2049491"/>
            <a:ext cx="32004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79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804198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Graus de liberdade (GDL)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8CC32AD-00EC-3AF9-36E8-F98AA6F70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6948214" cy="4896545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que um robô possa posicionar uma ferramenta no espaço, ele precisa de 6 GDL, 3 para definir a posição e 3  ângulos de rotação para orientação.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com mais de 6 GDL são denominados redundantes.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com menos de 6 GLD são denominados limitados.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pt-BR" sz="23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034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195AE-4E0F-C904-9D7B-8C56CCBC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84784"/>
            <a:ext cx="7886700" cy="1143198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CC6600"/>
                </a:solidFill>
              </a:rPr>
              <a:t>LOCOMOÇÃO</a:t>
            </a:r>
          </a:p>
        </p:txBody>
      </p:sp>
      <p:pic>
        <p:nvPicPr>
          <p:cNvPr id="1026" name="Picture 2" descr="Um sistema para reproduzir diferentes habilidades de locomoção de animais  em robôs – Terra Rara">
            <a:extLst>
              <a:ext uri="{FF2B5EF4-FFF2-40B4-BE49-F238E27FC236}">
                <a16:creationId xmlns:a16="http://schemas.microsoft.com/office/drawing/2014/main" id="{7E624A0C-32A5-324A-A6AF-FB59F7A67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22" y="2649357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E045E2-2B25-FA6C-52F2-64640DE9A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372" y="6050509"/>
            <a:ext cx="7886700" cy="807491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rgbClr val="FF6600"/>
                </a:solidFill>
              </a:rPr>
              <a:t>Mova-se!</a:t>
            </a:r>
          </a:p>
        </p:txBody>
      </p:sp>
    </p:spTree>
    <p:extLst>
      <p:ext uri="{BB962C8B-B14F-4D97-AF65-F5344CB8AC3E}">
        <p14:creationId xmlns:p14="http://schemas.microsoft.com/office/powerpoint/2010/main" val="1729019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Mova-se!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227F76-EF14-428F-95D8-BE82EDF66073}"/>
              </a:ext>
            </a:extLst>
          </p:cNvPr>
          <p:cNvSpPr/>
          <p:nvPr/>
        </p:nvSpPr>
        <p:spPr>
          <a:xfrm>
            <a:off x="323528" y="1628800"/>
            <a:ext cx="5184576" cy="1800200"/>
          </a:xfrm>
          <a:custGeom>
            <a:avLst/>
            <a:gdLst>
              <a:gd name="connsiteX0" fmla="*/ 0 w 5184576"/>
              <a:gd name="connsiteY0" fmla="*/ 0 h 1800200"/>
              <a:gd name="connsiteX1" fmla="*/ 5184576 w 5184576"/>
              <a:gd name="connsiteY1" fmla="*/ 0 h 1800200"/>
              <a:gd name="connsiteX2" fmla="*/ 5184576 w 5184576"/>
              <a:gd name="connsiteY2" fmla="*/ 1800200 h 1800200"/>
              <a:gd name="connsiteX3" fmla="*/ 0 w 5184576"/>
              <a:gd name="connsiteY3" fmla="*/ 1800200 h 1800200"/>
              <a:gd name="connsiteX4" fmla="*/ 0 w 5184576"/>
              <a:gd name="connsiteY4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576" h="1800200" fill="none" extrusionOk="0">
                <a:moveTo>
                  <a:pt x="0" y="0"/>
                </a:moveTo>
                <a:cubicBezTo>
                  <a:pt x="2377486" y="-33775"/>
                  <a:pt x="3278991" y="138873"/>
                  <a:pt x="5184576" y="0"/>
                </a:cubicBezTo>
                <a:cubicBezTo>
                  <a:pt x="5201363" y="436757"/>
                  <a:pt x="5234139" y="991942"/>
                  <a:pt x="5184576" y="1800200"/>
                </a:cubicBezTo>
                <a:cubicBezTo>
                  <a:pt x="3754112" y="1662870"/>
                  <a:pt x="708269" y="1662344"/>
                  <a:pt x="0" y="1800200"/>
                </a:cubicBezTo>
                <a:cubicBezTo>
                  <a:pt x="92890" y="1057204"/>
                  <a:pt x="33526" y="791515"/>
                  <a:pt x="0" y="0"/>
                </a:cubicBezTo>
                <a:close/>
              </a:path>
              <a:path w="5184576" h="1800200" stroke="0" extrusionOk="0">
                <a:moveTo>
                  <a:pt x="0" y="0"/>
                </a:moveTo>
                <a:cubicBezTo>
                  <a:pt x="1747544" y="-101487"/>
                  <a:pt x="2670931" y="-162162"/>
                  <a:pt x="5184576" y="0"/>
                </a:cubicBezTo>
                <a:cubicBezTo>
                  <a:pt x="5062467" y="407279"/>
                  <a:pt x="5108738" y="1475808"/>
                  <a:pt x="5184576" y="1800200"/>
                </a:cubicBezTo>
                <a:cubicBezTo>
                  <a:pt x="3767191" y="1850265"/>
                  <a:pt x="1300523" y="1641751"/>
                  <a:pt x="0" y="1800200"/>
                </a:cubicBezTo>
                <a:cubicBezTo>
                  <a:pt x="72646" y="1527361"/>
                  <a:pt x="-81533" y="55836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“Locomoção refere-se à maneira como um corpo se desloca de um lugar para o outro”</a:t>
            </a:r>
          </a:p>
          <a:p>
            <a:pPr algn="r"/>
            <a:r>
              <a:rPr lang="pt-BR" sz="25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Maja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J. </a:t>
            </a:r>
            <a:r>
              <a:rPr lang="pt-BR" sz="25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Maratic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, 2014</a:t>
            </a:r>
            <a:endParaRPr lang="pt-BR" sz="2500" dirty="0">
              <a:solidFill>
                <a:srgbClr val="CC6600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BB3AC7C-1ED3-2362-9C4D-A1305AD2020C}"/>
              </a:ext>
            </a:extLst>
          </p:cNvPr>
          <p:cNvSpPr txBox="1">
            <a:spLocks/>
          </p:cNvSpPr>
          <p:nvPr/>
        </p:nvSpPr>
        <p:spPr bwMode="auto">
          <a:xfrm>
            <a:off x="1294774" y="3429000"/>
            <a:ext cx="738026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Muitos tipos de efetuadores e atuadores podem ser usados para mover um robô livremente: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Pernas 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(para caminhar, engatinhar, escalar, saltar, pular, ...)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Rodas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(para girar)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braços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(para balançar, engatinhar, escalar, ...)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Asas</a:t>
            </a: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(para voar)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Nadadeiras</a:t>
            </a:r>
            <a:r>
              <a:rPr lang="pt-BR" sz="2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(para nadar)</a:t>
            </a:r>
          </a:p>
        </p:txBody>
      </p:sp>
      <p:pic>
        <p:nvPicPr>
          <p:cNvPr id="1036" name="Picture 12" descr="Asimo, Robô, Robô Humanóide png transparente grátis">
            <a:extLst>
              <a:ext uri="{FF2B5EF4-FFF2-40B4-BE49-F238E27FC236}">
                <a16:creationId xmlns:a16="http://schemas.microsoft.com/office/drawing/2014/main" id="{C63D9EF7-C475-C06F-62AE-C466A5CC8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75318"/>
            <a:ext cx="1728192" cy="153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19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5ADE7F7-C1C0-E65C-D2E2-6F5F57F7FA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19250" y="260350"/>
            <a:ext cx="6840538" cy="649288"/>
          </a:xfrm>
        </p:spPr>
        <p:txBody>
          <a:bodyPr/>
          <a:lstStyle/>
          <a:p>
            <a:pPr algn="ctr" eaLnBrk="1" hangingPunct="1"/>
            <a:r>
              <a:rPr lang="en-US" alt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Na aula de </a:t>
            </a:r>
            <a:r>
              <a:rPr lang="en-US" altLang="pt-BR" sz="4000" b="1" dirty="0" err="1">
                <a:solidFill>
                  <a:schemeClr val="tx1"/>
                </a:solidFill>
                <a:latin typeface="Tahoma" panose="020B0604030504040204" pitchFamily="34" charset="0"/>
              </a:rPr>
              <a:t>hoje</a:t>
            </a:r>
            <a:r>
              <a:rPr lang="en-US" alt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 …</a:t>
            </a:r>
            <a:endParaRPr lang="uk-UA" altLang="pt-BR" sz="40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37037C8-54B0-238D-DE41-FFF35837E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58888" y="1773238"/>
            <a:ext cx="7632700" cy="496813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chemeClr val="tx1"/>
                </a:solidFill>
              </a:rPr>
              <a:t>Braços, pernas, rodas e esteiras: o que realmente os aciona?</a:t>
            </a:r>
          </a:p>
          <a:p>
            <a:pPr eaLnBrk="1" hangingPunct="1">
              <a:lnSpc>
                <a:spcPct val="80000"/>
              </a:lnSpc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tx1"/>
              </a:solidFill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</a:rPr>
              <a:t>Efetuadores e atuadores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</a:rPr>
              <a:t>Motores, servomotores e engrenagens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</a:rPr>
              <a:t>Graus de liberdade</a:t>
            </a:r>
          </a:p>
          <a:p>
            <a:pPr>
              <a:lnSpc>
                <a:spcPct val="80000"/>
              </a:lnSpc>
              <a:buFont typeface="Courier New" panose="02070309020205020404" pitchFamily="49" charset="0"/>
              <a:buChar char="o"/>
            </a:pPr>
            <a:endParaRPr lang="pt-BR" sz="2000" b="1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chemeClr val="tx1"/>
                </a:solidFill>
              </a:rPr>
              <a:t>Locomoção</a:t>
            </a:r>
          </a:p>
          <a:p>
            <a:pPr>
              <a:lnSpc>
                <a:spcPct val="80000"/>
              </a:lnSpc>
              <a:buFont typeface="Courier New" panose="02070309020205020404" pitchFamily="49" charset="0"/>
              <a:buChar char="o"/>
            </a:pPr>
            <a:endParaRPr lang="pt-BR" sz="2500" b="1" dirty="0">
              <a:solidFill>
                <a:schemeClr val="tx1"/>
              </a:solidFill>
            </a:endParaRP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Estabilidade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Movimentação e Marcha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Rodas ou patas (pernas)?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Rodas e Direção</a:t>
            </a:r>
          </a:p>
          <a:p>
            <a:pPr>
              <a:lnSpc>
                <a:spcPct val="80000"/>
              </a:lnSpc>
              <a:buFont typeface="Courier New" panose="02070309020205020404" pitchFamily="49" charset="0"/>
              <a:buChar char="o"/>
            </a:pPr>
            <a:endParaRPr lang="pt-BR" sz="2300" dirty="0">
              <a:solidFill>
                <a:schemeClr val="tx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chemeClr val="tx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Prática com motor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Locomoção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5448776" cy="5116612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Bioinspiradas</a:t>
            </a:r>
            <a:endParaRPr lang="pt-BR" sz="2300" b="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7751F2-F373-CBB2-0058-82E6DA5C4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44824"/>
            <a:ext cx="68199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Locomoção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5448776" cy="5116612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locomoção com pernas é um problema robótico difícil, em comparação com a locomoção por rodas, pois: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 necessário um número maior de graus de liberdade</a:t>
            </a:r>
            <a:r>
              <a:rPr lang="pt-BR" sz="23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 quanto mais GDL tem um robô, mais complicado é controla-lo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desafio da estabilidade</a:t>
            </a:r>
            <a:r>
              <a:rPr lang="pt-BR" sz="2300" b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pois é mais difícil permanecer estável sobre pernas do que sobre rodas </a:t>
            </a:r>
          </a:p>
        </p:txBody>
      </p:sp>
      <p:pic>
        <p:nvPicPr>
          <p:cNvPr id="2050" name="Picture 2" descr="Brazo robótico sosteniendo el planeta tierra ilustración, tecnología brazo  robótico robótica mano, tecnología robot, globo, computadora, innovación  png | PNGWing">
            <a:extLst>
              <a:ext uri="{FF2B5EF4-FFF2-40B4-BE49-F238E27FC236}">
                <a16:creationId xmlns:a16="http://schemas.microsoft.com/office/drawing/2014/main" id="{438F8EA3-762F-FAF8-734D-200386C5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970" y="2534965"/>
            <a:ext cx="2205671" cy="291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55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Estabilidade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968553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maioria dos robôs precisam ser estáveis</a:t>
            </a:r>
            <a:r>
              <a:rPr lang="pt-BR" sz="25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ou seja, para fazer o seu trabalho, não deve balançar, inclinar-se, nem cair facilmente.</a:t>
            </a: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 particular, existem dois tipos de estabilidade: 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estática e dinâmica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robô estaticamente estável </a:t>
            </a:r>
            <a:r>
              <a:rPr lang="pt-BR" sz="21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pode ficar p</a:t>
            </a:r>
            <a:r>
              <a:rPr lang="pt-BR" sz="21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arado sem cair; ele </a:t>
            </a:r>
            <a:r>
              <a:rPr lang="pt-BR" sz="2100" b="0" u="sng" dirty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pode ser estático e estável</a:t>
            </a:r>
          </a:p>
          <a:p>
            <a:pPr lvl="1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 estabilidade dinâmica</a:t>
            </a:r>
            <a:r>
              <a:rPr lang="pt-BR" sz="21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t-BR" sz="2100" b="0" u="sng" dirty="0">
                <a:solidFill>
                  <a:srgbClr val="FF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corpo deve ativamente equilibrar-se ou mover-se para manter-se estável</a:t>
            </a:r>
            <a:r>
              <a:rPr lang="pt-BR" sz="21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por isso é chamado dinamicamente estável</a:t>
            </a:r>
          </a:p>
        </p:txBody>
      </p:sp>
    </p:spTree>
    <p:extLst>
      <p:ext uri="{BB962C8B-B14F-4D97-AF65-F5344CB8AC3E}">
        <p14:creationId xmlns:p14="http://schemas.microsoft.com/office/powerpoint/2010/main" val="405143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Estabilidade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633EB4-B63C-5727-7748-4062A6EB0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2016225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estar estável, o robô precisa estar dentro da área formada pelos pontos de apoio no chão, isso se dá pela </a:t>
            </a:r>
            <a:r>
              <a:rPr lang="pt-BR" sz="25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projeção do Centro de Gravidade (CG)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424C779-C4DF-AC1B-D28A-2FBE05C11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389" y="2924944"/>
            <a:ext cx="3476625" cy="3724275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2171E16-634C-D419-0169-EB9D498286CE}"/>
              </a:ext>
            </a:extLst>
          </p:cNvPr>
          <p:cNvSpPr txBox="1">
            <a:spLocks/>
          </p:cNvSpPr>
          <p:nvPr/>
        </p:nvSpPr>
        <p:spPr bwMode="auto">
          <a:xfrm>
            <a:off x="1296194" y="3429000"/>
            <a:ext cx="3903637" cy="20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área coberta pelos pontos de apoio no chão é chamada </a:t>
            </a:r>
            <a:r>
              <a:rPr lang="pt-BR" sz="2500" dirty="0">
                <a:solidFill>
                  <a:srgbClr val="CC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polígono de apoio</a:t>
            </a:r>
            <a:endParaRPr lang="pt-BR" sz="2100" dirty="0">
              <a:solidFill>
                <a:srgbClr val="CC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Estabilidade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3429001"/>
            <a:ext cx="7524278" cy="3240359"/>
          </a:xfrm>
        </p:spPr>
        <p:txBody>
          <a:bodyPr/>
          <a:lstStyle/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Vai depender da geometria do corpo do robô e do número de pernas que ficam no chão</a:t>
            </a: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endParaRPr lang="pt-BR" sz="230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o robô pode andar enquanto permanece equilibrado em todos os momentos, chamamos isso de </a:t>
            </a: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caminhada estaticamente estável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70ACC97-A141-ABDB-0761-059F8CA8E5CA}"/>
              </a:ext>
            </a:extLst>
          </p:cNvPr>
          <p:cNvSpPr/>
          <p:nvPr/>
        </p:nvSpPr>
        <p:spPr>
          <a:xfrm>
            <a:off x="323528" y="1628800"/>
            <a:ext cx="6264696" cy="1800200"/>
          </a:xfrm>
          <a:custGeom>
            <a:avLst/>
            <a:gdLst>
              <a:gd name="connsiteX0" fmla="*/ 0 w 6264696"/>
              <a:gd name="connsiteY0" fmla="*/ 0 h 1800200"/>
              <a:gd name="connsiteX1" fmla="*/ 6264696 w 6264696"/>
              <a:gd name="connsiteY1" fmla="*/ 0 h 1800200"/>
              <a:gd name="connsiteX2" fmla="*/ 6264696 w 6264696"/>
              <a:gd name="connsiteY2" fmla="*/ 1800200 h 1800200"/>
              <a:gd name="connsiteX3" fmla="*/ 0 w 6264696"/>
              <a:gd name="connsiteY3" fmla="*/ 1800200 h 1800200"/>
              <a:gd name="connsiteX4" fmla="*/ 0 w 6264696"/>
              <a:gd name="connsiteY4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4696" h="1800200" fill="none" extrusionOk="0">
                <a:moveTo>
                  <a:pt x="0" y="0"/>
                </a:moveTo>
                <a:cubicBezTo>
                  <a:pt x="3090418" y="-33775"/>
                  <a:pt x="3387303" y="138873"/>
                  <a:pt x="6264696" y="0"/>
                </a:cubicBezTo>
                <a:cubicBezTo>
                  <a:pt x="6281483" y="436757"/>
                  <a:pt x="6314259" y="991942"/>
                  <a:pt x="6264696" y="1800200"/>
                </a:cubicBezTo>
                <a:cubicBezTo>
                  <a:pt x="4898832" y="1662870"/>
                  <a:pt x="988763" y="1662344"/>
                  <a:pt x="0" y="1800200"/>
                </a:cubicBezTo>
                <a:cubicBezTo>
                  <a:pt x="92890" y="1057204"/>
                  <a:pt x="33526" y="791515"/>
                  <a:pt x="0" y="0"/>
                </a:cubicBezTo>
                <a:close/>
              </a:path>
              <a:path w="6264696" h="1800200" stroke="0" extrusionOk="0">
                <a:moveTo>
                  <a:pt x="0" y="0"/>
                </a:moveTo>
                <a:cubicBezTo>
                  <a:pt x="3065527" y="-101487"/>
                  <a:pt x="4766511" y="-162162"/>
                  <a:pt x="6264696" y="0"/>
                </a:cubicBezTo>
                <a:cubicBezTo>
                  <a:pt x="6142587" y="407279"/>
                  <a:pt x="6188858" y="1475808"/>
                  <a:pt x="6264696" y="1800200"/>
                </a:cubicBezTo>
                <a:cubicBezTo>
                  <a:pt x="4825598" y="1850265"/>
                  <a:pt x="2013160" y="1641751"/>
                  <a:pt x="0" y="1800200"/>
                </a:cubicBezTo>
                <a:cubicBezTo>
                  <a:pt x="72646" y="1527361"/>
                  <a:pt x="-81533" y="55836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b="1" i="0" u="none" strike="noStrike" baseline="0" dirty="0">
                <a:solidFill>
                  <a:schemeClr val="tx1"/>
                </a:solidFill>
                <a:latin typeface="Gill Sans MT" panose="020B0502020104020203" pitchFamily="34" charset="0"/>
              </a:rPr>
              <a:t>O que acontece quando um robô estaticamente estáve</a:t>
            </a:r>
            <a:r>
              <a:rPr lang="pt-BR" sz="2500" b="1" dirty="0">
                <a:solidFill>
                  <a:schemeClr val="tx1"/>
                </a:solidFill>
                <a:latin typeface="Gill Sans MT" panose="020B0502020104020203" pitchFamily="34" charset="0"/>
              </a:rPr>
              <a:t>l levanta uma perna e tenta se mover? Será que seu CG permanece dentro do polígono de apoio?</a:t>
            </a:r>
            <a:endParaRPr lang="pt-BR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2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Movimentação e Marcha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847806" cy="4968553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Marcha é o modo particular de um robô se mover</a:t>
            </a:r>
            <a:r>
              <a:rPr lang="pt-BR" sz="23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incluindo a ordem com a qual levanta e abaixa as pernas e coloca os pés sobre o chão.</a:t>
            </a:r>
          </a:p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marcha desejável de um robô tem as seguintes propriedades: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Estabilidade:</a:t>
            </a:r>
            <a:r>
              <a:rPr lang="pt-BR" sz="20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robô não cai;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Velocidade: 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robô pode ser mover rapidamente;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Eficiência energética: </a:t>
            </a:r>
            <a:r>
              <a:rPr lang="pt-BR" sz="20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pouca quant. de energia para mover-se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Robustez: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recuperar a marcha de alguns tipos de falhas;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Simplicidade:</a:t>
            </a:r>
            <a:r>
              <a:rPr lang="pt-BR" sz="2000" b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controlador que gera a marcha é simples. </a:t>
            </a:r>
          </a:p>
        </p:txBody>
      </p:sp>
    </p:spTree>
    <p:extLst>
      <p:ext uri="{BB962C8B-B14F-4D97-AF65-F5344CB8AC3E}">
        <p14:creationId xmlns:p14="http://schemas.microsoft.com/office/powerpoint/2010/main" val="21805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Movimentação e Marcha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5256585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rgbClr val="CC66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número de pernas é importante</a:t>
            </a:r>
            <a:r>
              <a:rPr lang="pt-BR" sz="25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 caminhada com duas pernas é difícil e lenta.</a:t>
            </a:r>
          </a:p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caminha começa a ficar mais fácil com quatro pernas e muito mais fácil com seis ou mais pernas.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4F4FD9-E558-6D0B-9A2A-D9B34517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59" y="4003645"/>
            <a:ext cx="2891439" cy="244969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FAAAC2E-D1B2-0C98-307E-CA5F8DC36A5B}"/>
              </a:ext>
            </a:extLst>
          </p:cNvPr>
          <p:cNvSpPr txBox="1">
            <a:spLocks/>
          </p:cNvSpPr>
          <p:nvPr/>
        </p:nvSpPr>
        <p:spPr bwMode="auto">
          <a:xfrm>
            <a:off x="1296194" y="4005064"/>
            <a:ext cx="4715966" cy="266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seis pernas permitem múltiplas formas de marchas estáveis, tanto estática quanto dinamicamente.</a:t>
            </a:r>
          </a:p>
        </p:txBody>
      </p:sp>
    </p:spTree>
    <p:extLst>
      <p:ext uri="{BB962C8B-B14F-4D97-AF65-F5344CB8AC3E}">
        <p14:creationId xmlns:p14="http://schemas.microsoft.com/office/powerpoint/2010/main" val="392226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Movimentação e Marcha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6"/>
            <a:ext cx="7308254" cy="2012912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marcha trípode é uma marcha estaticamente estável 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 qual, como o próprio nome indica, três pernas ficam no chão, formando um tripé, enquanto as outras três estão elevadas e em movimento.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DA415E0-3759-DDAA-AC0E-3B0169F2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2924944"/>
            <a:ext cx="3257550" cy="3190875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2189710-4B5A-4A09-BFBE-9AF95E3F3A37}"/>
              </a:ext>
            </a:extLst>
          </p:cNvPr>
          <p:cNvSpPr txBox="1">
            <a:spLocks/>
          </p:cNvSpPr>
          <p:nvPr/>
        </p:nvSpPr>
        <p:spPr bwMode="auto">
          <a:xfrm>
            <a:off x="1296194" y="3284984"/>
            <a:ext cx="457195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rgbClr val="08080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Nessa marcha, a perna do meio de um lado e as duas pernas não adjacentes do outro lado do corpo levantam-se e movem-se para frente ao mesmo tempo, enquanto as outras três pernas permanecem no solo e mantêm o robô estaticamente estável.</a:t>
            </a:r>
          </a:p>
        </p:txBody>
      </p:sp>
    </p:spTree>
    <p:extLst>
      <p:ext uri="{BB962C8B-B14F-4D97-AF65-F5344CB8AC3E}">
        <p14:creationId xmlns:p14="http://schemas.microsoft.com/office/powerpoint/2010/main" val="414436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732190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ou patas (pernas)?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6"/>
            <a:ext cx="7308254" cy="2012912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Rodas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são mecanicamente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mais simples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eficientes em superfícies planas e compactas (duras)</a:t>
            </a:r>
          </a:p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Patas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são mais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eficientes em terrenos adversos</a:t>
            </a:r>
          </a:p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vezes a combinação de ambas pode ser vantajosa...</a:t>
            </a:r>
          </a:p>
        </p:txBody>
      </p:sp>
      <p:pic>
        <p:nvPicPr>
          <p:cNvPr id="1026" name="Picture 2" descr="Robô Fedor da ROSCOSMOS Irá Perder As Pernas E Ganhar Rodas Para Explorar o  Sistema Solar">
            <a:extLst>
              <a:ext uri="{FF2B5EF4-FFF2-40B4-BE49-F238E27FC236}">
                <a16:creationId xmlns:a16="http://schemas.microsoft.com/office/drawing/2014/main" id="{5B73928C-1152-9745-212C-FB8C37975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396" y="3717032"/>
            <a:ext cx="5530052" cy="24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9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732190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Patas /Pernas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6"/>
            <a:ext cx="7308254" cy="4752528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Vantagens: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Adaptação e capacidade de manobra em terrenos não planos;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Superação de obstáculos</a:t>
            </a:r>
            <a:r>
              <a:rPr lang="pt-BR" sz="18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como buracos, pedras, ... Desde que o comprimento de suas patas seja grande o suficiente;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Potencial para manipular objetos</a:t>
            </a:r>
            <a:r>
              <a:rPr lang="pt-BR" sz="18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ambiente utilizando as patas.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Desvantagens: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Potência necessária para sustentar parte do peso total do robô</a:t>
            </a:r>
            <a:r>
              <a:rPr lang="pt-BR" sz="18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para levantá-lo e abaixá-lo;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18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Grande </a:t>
            </a:r>
            <a:r>
              <a:rPr lang="pt-BR" sz="18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complexidade para permitir os graus de liberdade necessários</a:t>
            </a:r>
            <a:r>
              <a:rPr lang="pt-BR" sz="18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gerar manobras difíceis.</a:t>
            </a:r>
          </a:p>
        </p:txBody>
      </p:sp>
    </p:spTree>
    <p:extLst>
      <p:ext uri="{BB962C8B-B14F-4D97-AF65-F5344CB8AC3E}">
        <p14:creationId xmlns:p14="http://schemas.microsoft.com/office/powerpoint/2010/main" val="39662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A9852-068B-3D89-8E91-0D92B76A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862262"/>
            <a:ext cx="7886700" cy="1133475"/>
          </a:xfrm>
        </p:spPr>
        <p:txBody>
          <a:bodyPr/>
          <a:lstStyle/>
          <a:p>
            <a:pPr algn="ctr"/>
            <a:r>
              <a:rPr lang="pt-BR" sz="4000" dirty="0">
                <a:solidFill>
                  <a:srgbClr val="CC6600"/>
                </a:solidFill>
              </a:rPr>
              <a:t>Braços, pernas, rodas e esteiras: o que realmente os aciona?</a:t>
            </a:r>
          </a:p>
        </p:txBody>
      </p:sp>
    </p:spTree>
    <p:extLst>
      <p:ext uri="{BB962C8B-B14F-4D97-AF65-F5344CB8AC3E}">
        <p14:creationId xmlns:p14="http://schemas.microsoft.com/office/powerpoint/2010/main" val="149955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732190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Patas /Pernas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6"/>
            <a:ext cx="6336704" cy="4752528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Quantas empregar?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Observar sistemas similares na natureza:</a:t>
            </a:r>
          </a:p>
          <a:p>
            <a:pPr marL="807085"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patas: </a:t>
            </a: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excepcional capacidade de manobra tem como custo um sistema de controle motor ativo muito complexo para manter o equilíbrio.</a:t>
            </a:r>
          </a:p>
          <a:p>
            <a:pPr marL="807085"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patas: </a:t>
            </a: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garantem o equilíbrio estático (centro de gravidade permanece interno em contato com o solo).</a:t>
            </a:r>
          </a:p>
          <a:p>
            <a:pPr marL="807085"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patas: </a:t>
            </a: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garantem o galope com número estável de tripés no solo a todo instante</a:t>
            </a:r>
            <a:endParaRPr lang="pt-BR" sz="20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Robô mais avançado é menos autônomo que uma barata | Frente Universitária &amp;  Estudantil Lepanto">
            <a:extLst>
              <a:ext uri="{FF2B5EF4-FFF2-40B4-BE49-F238E27FC236}">
                <a16:creationId xmlns:a16="http://schemas.microsoft.com/office/drawing/2014/main" id="{D6DDC334-BEE1-8B98-EA1F-7680F8CF3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806" y="0"/>
            <a:ext cx="1992194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 cão robô biônico de quatro patas cão inteligente robô mecânico animal de  estimação com câmera 2mp preto fosco|Peças e Acessórios| - AliExpress">
            <a:extLst>
              <a:ext uri="{FF2B5EF4-FFF2-40B4-BE49-F238E27FC236}">
                <a16:creationId xmlns:a16="http://schemas.microsoft.com/office/drawing/2014/main" id="{FB0E8214-D7C3-9FA0-2F92-7CF4C7C2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806" y="2996220"/>
            <a:ext cx="1963803" cy="19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CB7F0C0-8876-FE50-3A94-99FCFA81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91" y="4960022"/>
            <a:ext cx="2422509" cy="18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6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732190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Patas /Pernas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6"/>
            <a:ext cx="6336704" cy="4752528"/>
          </a:xfrm>
        </p:spPr>
        <p:txBody>
          <a:bodyPr/>
          <a:lstStyle/>
          <a:p>
            <a:pPr marL="6985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Quantas empregar?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Insetos e aranhas: </a:t>
            </a:r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andam desde o nascimento. </a:t>
            </a: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equilíbrio é simples.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Mamíferos quadrúpedes: </a:t>
            </a:r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não atingem o equilíbrio durante a locomoção mas, são capazes de se manter facilmente sob 4 patas. </a:t>
            </a: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Alguns em poucos minutos aprendem a andar sem cair após o nascimento...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Seres humanos: </a:t>
            </a:r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bebês precisam de </a:t>
            </a: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meses para </a:t>
            </a:r>
            <a:r>
              <a:rPr lang="pt-BR" sz="20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prenderem a andar </a:t>
            </a:r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mais de um ano para correr e ficar em uma perna só sem caírem.</a:t>
            </a:r>
            <a:endParaRPr lang="pt-BR" sz="20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Robô mais avançado é menos autônomo que uma barata | Frente Universitária &amp;  Estudantil Lepanto">
            <a:extLst>
              <a:ext uri="{FF2B5EF4-FFF2-40B4-BE49-F238E27FC236}">
                <a16:creationId xmlns:a16="http://schemas.microsoft.com/office/drawing/2014/main" id="{D6DDC334-BEE1-8B98-EA1F-7680F8CF3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806" y="3861048"/>
            <a:ext cx="1992194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 cão robô biônico de quatro patas cão inteligente robô mecânico animal de  estimação com câmera 2mp preto fosco|Peças e Acessórios| - AliExpress">
            <a:extLst>
              <a:ext uri="{FF2B5EF4-FFF2-40B4-BE49-F238E27FC236}">
                <a16:creationId xmlns:a16="http://schemas.microsoft.com/office/drawing/2014/main" id="{FB0E8214-D7C3-9FA0-2F92-7CF4C7C2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86" y="1840827"/>
            <a:ext cx="1963803" cy="196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CB7F0C0-8876-FE50-3A94-99FCFA815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91" y="-27296"/>
            <a:ext cx="2422509" cy="18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6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412775"/>
            <a:ext cx="7847806" cy="2520281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rodas são os efetuadores de locomoção preferidos da robótica.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maioria dos robôs móveis simples tem duas ou quatro rodas.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E75E9F-C920-7738-3E4C-C4110A513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3933056"/>
            <a:ext cx="3395525" cy="25202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0763403-C97A-335E-8F72-0449C8BC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260" y="3806560"/>
            <a:ext cx="3395525" cy="272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412775"/>
            <a:ext cx="7847806" cy="4464497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 múltiplas rodas significa que existem múltiplas formas com as quais as rodas podem ser controladas. 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habilidade de tracionar as rodas de forma individual e independente</a:t>
            </a:r>
            <a:r>
              <a:rPr lang="pt-BR" sz="2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por meio de motores separados é chamada 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tração diferencial</a:t>
            </a:r>
            <a:r>
              <a:rPr lang="pt-BR" sz="2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o robô for capaz de </a:t>
            </a: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orientar as rodas de forma independente</a:t>
            </a: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é chamado de 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direção diferencial</a:t>
            </a: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pt-BR" sz="2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41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412775"/>
            <a:ext cx="7847806" cy="1728193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 locomoção de um robô, podemos nos preocupar com: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Levar o robô para um determinado local;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Fazer o robô seguir um caminho em particular (</a:t>
            </a:r>
            <a:r>
              <a:rPr lang="pt-BR" sz="20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tragetória</a:t>
            </a:r>
            <a:r>
              <a:rPr lang="pt-BR" sz="2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EB85B7D-79DD-B344-4A3B-3940179D0094}"/>
              </a:ext>
            </a:extLst>
          </p:cNvPr>
          <p:cNvSpPr/>
          <p:nvPr/>
        </p:nvSpPr>
        <p:spPr>
          <a:xfrm>
            <a:off x="323528" y="3140968"/>
            <a:ext cx="3312368" cy="1800200"/>
          </a:xfrm>
          <a:custGeom>
            <a:avLst/>
            <a:gdLst>
              <a:gd name="connsiteX0" fmla="*/ 0 w 3312368"/>
              <a:gd name="connsiteY0" fmla="*/ 0 h 1800200"/>
              <a:gd name="connsiteX1" fmla="*/ 3312368 w 3312368"/>
              <a:gd name="connsiteY1" fmla="*/ 0 h 1800200"/>
              <a:gd name="connsiteX2" fmla="*/ 3312368 w 3312368"/>
              <a:gd name="connsiteY2" fmla="*/ 1800200 h 1800200"/>
              <a:gd name="connsiteX3" fmla="*/ 0 w 3312368"/>
              <a:gd name="connsiteY3" fmla="*/ 1800200 h 1800200"/>
              <a:gd name="connsiteX4" fmla="*/ 0 w 3312368"/>
              <a:gd name="connsiteY4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2368" h="1800200" fill="none" extrusionOk="0">
                <a:moveTo>
                  <a:pt x="0" y="0"/>
                </a:moveTo>
                <a:cubicBezTo>
                  <a:pt x="807538" y="-33775"/>
                  <a:pt x="2399509" y="138873"/>
                  <a:pt x="3312368" y="0"/>
                </a:cubicBezTo>
                <a:cubicBezTo>
                  <a:pt x="3329155" y="436757"/>
                  <a:pt x="3361931" y="991942"/>
                  <a:pt x="3312368" y="1800200"/>
                </a:cubicBezTo>
                <a:cubicBezTo>
                  <a:pt x="2300229" y="1662870"/>
                  <a:pt x="522153" y="1662344"/>
                  <a:pt x="0" y="1800200"/>
                </a:cubicBezTo>
                <a:cubicBezTo>
                  <a:pt x="92890" y="1057204"/>
                  <a:pt x="33526" y="791515"/>
                  <a:pt x="0" y="0"/>
                </a:cubicBezTo>
                <a:close/>
              </a:path>
              <a:path w="3312368" h="1800200" stroke="0" extrusionOk="0">
                <a:moveTo>
                  <a:pt x="0" y="0"/>
                </a:moveTo>
                <a:cubicBezTo>
                  <a:pt x="349816" y="-101487"/>
                  <a:pt x="2886476" y="-162162"/>
                  <a:pt x="3312368" y="0"/>
                </a:cubicBezTo>
                <a:cubicBezTo>
                  <a:pt x="3190259" y="407279"/>
                  <a:pt x="3236530" y="1475808"/>
                  <a:pt x="3312368" y="1800200"/>
                </a:cubicBezTo>
                <a:cubicBezTo>
                  <a:pt x="2082568" y="1850265"/>
                  <a:pt x="941277" y="1641751"/>
                  <a:pt x="0" y="1800200"/>
                </a:cubicBezTo>
                <a:cubicBezTo>
                  <a:pt x="72646" y="1527361"/>
                  <a:pt x="-81533" y="558368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300" b="1" i="0" u="none" strike="noStrike" baseline="0" dirty="0">
                <a:solidFill>
                  <a:schemeClr val="tx1"/>
                </a:solidFill>
                <a:latin typeface="Gill Sans MT" panose="020B0502020104020203" pitchFamily="34" charset="0"/>
              </a:rPr>
              <a:t>Chegar a um destino não é o mesmo que seguir um caminho específico</a:t>
            </a:r>
            <a:endParaRPr lang="pt-BR" sz="2300" b="1" dirty="0">
              <a:solidFill>
                <a:schemeClr val="tx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0018AF9-4F89-F2E2-4268-FA3F115EFBBD}"/>
              </a:ext>
            </a:extLst>
          </p:cNvPr>
          <p:cNvSpPr/>
          <p:nvPr/>
        </p:nvSpPr>
        <p:spPr>
          <a:xfrm>
            <a:off x="3995936" y="3789039"/>
            <a:ext cx="4824536" cy="2740347"/>
          </a:xfrm>
          <a:custGeom>
            <a:avLst/>
            <a:gdLst>
              <a:gd name="connsiteX0" fmla="*/ 0 w 4824536"/>
              <a:gd name="connsiteY0" fmla="*/ 0 h 2740347"/>
              <a:gd name="connsiteX1" fmla="*/ 4824536 w 4824536"/>
              <a:gd name="connsiteY1" fmla="*/ 0 h 2740347"/>
              <a:gd name="connsiteX2" fmla="*/ 4824536 w 4824536"/>
              <a:gd name="connsiteY2" fmla="*/ 2740347 h 2740347"/>
              <a:gd name="connsiteX3" fmla="*/ 0 w 4824536"/>
              <a:gd name="connsiteY3" fmla="*/ 2740347 h 2740347"/>
              <a:gd name="connsiteX4" fmla="*/ 0 w 4824536"/>
              <a:gd name="connsiteY4" fmla="*/ 0 h 274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6" h="2740347" fill="none" extrusionOk="0">
                <a:moveTo>
                  <a:pt x="0" y="0"/>
                </a:moveTo>
                <a:cubicBezTo>
                  <a:pt x="2024624" y="-33775"/>
                  <a:pt x="2954825" y="138873"/>
                  <a:pt x="4824536" y="0"/>
                </a:cubicBezTo>
                <a:cubicBezTo>
                  <a:pt x="4750765" y="1015246"/>
                  <a:pt x="4668653" y="2106569"/>
                  <a:pt x="4824536" y="2740347"/>
                </a:cubicBezTo>
                <a:cubicBezTo>
                  <a:pt x="4150246" y="2603017"/>
                  <a:pt x="874033" y="2602491"/>
                  <a:pt x="0" y="2740347"/>
                </a:cubicBezTo>
                <a:cubicBezTo>
                  <a:pt x="152408" y="2327341"/>
                  <a:pt x="73868" y="1104376"/>
                  <a:pt x="0" y="0"/>
                </a:cubicBezTo>
                <a:close/>
              </a:path>
              <a:path w="4824536" h="2740347" stroke="0" extrusionOk="0">
                <a:moveTo>
                  <a:pt x="0" y="0"/>
                </a:moveTo>
                <a:cubicBezTo>
                  <a:pt x="1596225" y="-101487"/>
                  <a:pt x="3182125" y="-162162"/>
                  <a:pt x="4824536" y="0"/>
                </a:cubicBezTo>
                <a:cubicBezTo>
                  <a:pt x="4885249" y="1284814"/>
                  <a:pt x="4763464" y="2110841"/>
                  <a:pt x="4824536" y="2740347"/>
                </a:cubicBezTo>
                <a:cubicBezTo>
                  <a:pt x="3327990" y="2790412"/>
                  <a:pt x="1552656" y="2581898"/>
                  <a:pt x="0" y="2740347"/>
                </a:cubicBezTo>
                <a:cubicBezTo>
                  <a:pt x="-24452" y="2399268"/>
                  <a:pt x="-67663" y="54301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300" b="1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Planejar uma trajetória</a:t>
            </a:r>
            <a:r>
              <a:rPr lang="pt-BR" sz="230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é um processo computacionalmente complexo que envolve buscar todas as trajetórias possíveis a fim de encontrar a </a:t>
            </a:r>
            <a:r>
              <a:rPr lang="pt-BR" sz="2300" b="1" i="1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trajetória ótima</a:t>
            </a:r>
            <a:endParaRPr lang="pt-BR" sz="2300" b="1" i="1" dirty="0">
              <a:solidFill>
                <a:srgbClr val="CC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57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412775"/>
            <a:ext cx="7847806" cy="4968553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Características de robôs com rodas: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Estabilidade garantida com 3 rodas</a:t>
            </a:r>
          </a:p>
          <a:p>
            <a:pPr marL="807085"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CG do robô posicionado dentro do triângulo formado pelos pontos de contato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 4 ou mais rodas a estabilidade é melhorada</a:t>
            </a:r>
          </a:p>
          <a:p>
            <a:pPr marL="807085"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Necessita de um sistema flexível de suspensão</a:t>
            </a:r>
          </a:p>
          <a:p>
            <a:pPr marL="407035"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Rodas de grande diâmetro permitem superar obstáculos “altos”</a:t>
            </a:r>
          </a:p>
          <a:p>
            <a:pPr marL="807085" lvl="2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Mas, exigem um torque maior / redutores</a:t>
            </a:r>
          </a:p>
        </p:txBody>
      </p:sp>
    </p:spTree>
    <p:extLst>
      <p:ext uri="{BB962C8B-B14F-4D97-AF65-F5344CB8AC3E}">
        <p14:creationId xmlns:p14="http://schemas.microsoft.com/office/powerpoint/2010/main" val="383611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1412775"/>
            <a:ext cx="7847806" cy="4968553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</a:t>
            </a:r>
            <a:r>
              <a:rPr lang="pt-BR" sz="2500" b="0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Holonômico</a:t>
            </a:r>
            <a:r>
              <a:rPr lang="pt-BR" sz="25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ou Não-</a:t>
            </a:r>
            <a:r>
              <a:rPr lang="pt-BR" sz="2500" b="0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Holonômico</a:t>
            </a:r>
            <a:r>
              <a:rPr lang="pt-BR" sz="25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1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</a:t>
            </a:r>
            <a:r>
              <a:rPr lang="pt-BR" sz="2300" b="1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Holonômico</a:t>
            </a: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Todos os GDL do robô no ambiente são controláveis</a:t>
            </a: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ou seja nº de GDL</a:t>
            </a:r>
            <a:r>
              <a:rPr lang="pt-BR" sz="23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 igual ao nº de GDL controláveis.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1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Não-</a:t>
            </a:r>
            <a:r>
              <a:rPr lang="pt-BR" sz="2300" b="1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Holonômico</a:t>
            </a: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nº de GDL do robô no ambiente é superior ao nº de GDL</a:t>
            </a:r>
            <a:r>
              <a:rPr lang="pt-BR" sz="23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controláveis.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1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Redundante</a:t>
            </a: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nº de GDL controláveis é maior que o nº de GDL do robô no ambiente.</a:t>
            </a:r>
          </a:p>
        </p:txBody>
      </p:sp>
    </p:spTree>
    <p:extLst>
      <p:ext uri="{BB962C8B-B14F-4D97-AF65-F5344CB8AC3E}">
        <p14:creationId xmlns:p14="http://schemas.microsoft.com/office/powerpoint/2010/main" val="362239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12775"/>
            <a:ext cx="7991822" cy="4968553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Exemplos de Sistema </a:t>
            </a:r>
            <a:r>
              <a:rPr lang="pt-BR" sz="2500" b="0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Holonômico</a:t>
            </a:r>
            <a:r>
              <a:rPr lang="pt-BR" sz="25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pt-BR" sz="25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Não-</a:t>
            </a:r>
            <a:r>
              <a:rPr lang="pt-BR" sz="2500" b="0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Holonômico</a:t>
            </a:r>
            <a:endParaRPr lang="pt-BR" sz="25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</a:t>
            </a:r>
            <a:r>
              <a:rPr lang="pt-BR" sz="2300" b="1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Holonômico</a:t>
            </a: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</a:t>
            </a: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mecanismo 4 barras, biela-manivela</a:t>
            </a: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pt-BR" sz="2000" b="0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</a:t>
            </a:r>
            <a:endParaRPr lang="pt-BR" sz="20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endParaRPr lang="pt-BR" sz="20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Não-</a:t>
            </a:r>
            <a:r>
              <a:rPr lang="pt-BR" sz="2300" b="1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Holonômico</a:t>
            </a: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</a:t>
            </a: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carro tem 3 GDL (x, y, θ),</a:t>
            </a: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mas o motorista atua apenas no ângulo de esterçamento e na velocidade de movimentação (para frente/ré; rápida/lenta)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1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 Redundante</a:t>
            </a: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</a:t>
            </a: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Braço humano tem 7 GDL, mas no espaço apenas 6 GDL são necessários</a:t>
            </a:r>
          </a:p>
        </p:txBody>
      </p:sp>
    </p:spTree>
    <p:extLst>
      <p:ext uri="{BB962C8B-B14F-4D97-AF65-F5344CB8AC3E}">
        <p14:creationId xmlns:p14="http://schemas.microsoft.com/office/powerpoint/2010/main" val="34398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12775"/>
            <a:ext cx="7991822" cy="3096345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Tipos de Rodas:</a:t>
            </a:r>
            <a:r>
              <a:rPr lang="pt-BR" sz="2500" b="1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Padrão e Pivotada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Têm </a:t>
            </a:r>
            <a:r>
              <a:rPr lang="pt-BR" sz="230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 eixo primário </a:t>
            </a: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rotação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Direcionais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alterar a direção de movimento é necessário alterar a direção do eixo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9AA762-F17F-1553-BCDC-30B1FF54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2362013"/>
            <a:ext cx="2588237" cy="10669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EB2A8F-3822-7049-C15D-D5F96920D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4298691"/>
            <a:ext cx="217628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8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odas Omnidirecionais Robótica | MercadoLivre 📦">
            <a:extLst>
              <a:ext uri="{FF2B5EF4-FFF2-40B4-BE49-F238E27FC236}">
                <a16:creationId xmlns:a16="http://schemas.microsoft.com/office/drawing/2014/main" id="{77534CB8-F19C-104F-5292-A7B1D565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826944"/>
            <a:ext cx="2195736" cy="203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12775"/>
            <a:ext cx="6613029" cy="4968553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Tipos de Rodas: 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Suecas (</a:t>
            </a:r>
            <a:r>
              <a:rPr lang="pt-BR" sz="2500" b="0" i="0" u="none" strike="noStrike" baseline="0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Omni-direcionais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Também chamadas de </a:t>
            </a:r>
            <a:r>
              <a:rPr lang="pt-BR" sz="2300" b="0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Mecanum</a:t>
            </a: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-Wheel ou Omni-Wheel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É acionada como uma roda normal</a:t>
            </a: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mas tem pouca resistência ao movimento em outras direções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Pequenos roletes passivos são posicionados ao longo da circunferência da roda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Apenas o eixo principal da roda atua como uma junta ativa (motora)</a:t>
            </a:r>
          </a:p>
        </p:txBody>
      </p:sp>
      <p:pic>
        <p:nvPicPr>
          <p:cNvPr id="1026" name="Picture 2" descr="Módulo Mobilidade – Disciplinas">
            <a:extLst>
              <a:ext uri="{FF2B5EF4-FFF2-40B4-BE49-F238E27FC236}">
                <a16:creationId xmlns:a16="http://schemas.microsoft.com/office/drawing/2014/main" id="{1995FE5E-B893-BAA4-08D8-9B4224C5F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21" y="2432994"/>
            <a:ext cx="1631379" cy="14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83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umanos e robôs: talvez precisemos de novas habilidades">
            <a:extLst>
              <a:ext uri="{FF2B5EF4-FFF2-40B4-BE49-F238E27FC236}">
                <a16:creationId xmlns:a16="http://schemas.microsoft.com/office/drawing/2014/main" id="{F8EADFA0-27C5-8882-8B6A-D0629DDCB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95" y="1379750"/>
            <a:ext cx="6171857" cy="409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730CB7-E0ED-0137-F45F-0BA14D0E6284}"/>
              </a:ext>
            </a:extLst>
          </p:cNvPr>
          <p:cNvSpPr/>
          <p:nvPr/>
        </p:nvSpPr>
        <p:spPr>
          <a:xfrm>
            <a:off x="1691680" y="5589240"/>
            <a:ext cx="5688632" cy="11521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300" b="1" dirty="0">
                <a:solidFill>
                  <a:srgbClr val="CC6600"/>
                </a:solidFill>
              </a:rPr>
              <a:t>Inspirados nos corpos biológicos mas diferentes na forma de construção e funcionamento</a:t>
            </a:r>
          </a:p>
        </p:txBody>
      </p:sp>
    </p:spTree>
    <p:extLst>
      <p:ext uri="{BB962C8B-B14F-4D97-AF65-F5344CB8AC3E}">
        <p14:creationId xmlns:p14="http://schemas.microsoft.com/office/powerpoint/2010/main" val="336650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12775"/>
            <a:ext cx="6613029" cy="4968553"/>
          </a:xfrm>
        </p:spPr>
        <p:txBody>
          <a:bodyPr/>
          <a:lstStyle/>
          <a:p>
            <a:pPr algn="l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Tipos de Rodas: 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Suecas (</a:t>
            </a:r>
            <a:r>
              <a:rPr lang="pt-BR" sz="2500" b="0" i="0" u="none" strike="noStrike" baseline="0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Omni-direcionais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pt-BR" sz="2500" b="0" i="0" u="none" strike="noStrike" baseline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rotação da roda é realizada sobre o eixo principal, mas </a:t>
            </a:r>
            <a:r>
              <a:rPr lang="pt-BR" sz="23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roda pode mover-se com pouco atrito em diversas direções</a:t>
            </a:r>
          </a:p>
        </p:txBody>
      </p:sp>
      <p:pic>
        <p:nvPicPr>
          <p:cNvPr id="2050" name="Picture 2" descr="Conheça a roda onidirecional, que leva o veículo para todas as direções">
            <a:extLst>
              <a:ext uri="{FF2B5EF4-FFF2-40B4-BE49-F238E27FC236}">
                <a16:creationId xmlns:a16="http://schemas.microsoft.com/office/drawing/2014/main" id="{C4AE2057-BC9E-39D8-4C9D-1061ECE28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05" y="3429000"/>
            <a:ext cx="4296589" cy="322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5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12775"/>
            <a:ext cx="6613029" cy="4968553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Tipos de Rodas: </a:t>
            </a:r>
            <a:r>
              <a:rPr lang="pt-BR" sz="2500" b="1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Esféricas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Menos orientadas a direcionalidade que a roda tradicional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Omni-direcional</a:t>
            </a:r>
            <a:endParaRPr lang="pt-BR" sz="2300" b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Pode gerar potência ativa em qualquer direção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Exemplos: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Mouse (não-ativa)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 </a:t>
            </a:r>
            <a:r>
              <a:rPr lang="pt-BR" sz="2000" b="0" i="0" u="none" strike="noStrike" baseline="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Ballbot</a:t>
            </a: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2006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7C825F-6B48-880B-54EA-CE476402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341806"/>
            <a:ext cx="1952625" cy="1095375"/>
          </a:xfrm>
          <a:prstGeom prst="rect">
            <a:avLst/>
          </a:prstGeom>
        </p:spPr>
      </p:pic>
      <p:pic>
        <p:nvPicPr>
          <p:cNvPr id="3076" name="Picture 4" descr="O que é um ballbot? - Electrical e-Library.com">
            <a:extLst>
              <a:ext uri="{FF2B5EF4-FFF2-40B4-BE49-F238E27FC236}">
                <a16:creationId xmlns:a16="http://schemas.microsoft.com/office/drawing/2014/main" id="{13240B91-C9F0-9210-E9C4-6FADB3C29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021" y="4013343"/>
            <a:ext cx="3374363" cy="256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94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12776"/>
            <a:ext cx="6613029" cy="508000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Diferentes arranjos de rodas:</a:t>
            </a:r>
            <a:endParaRPr lang="pt-BR" sz="20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1760AB68-AF0D-5DAF-FCB1-B8A895116747}"/>
              </a:ext>
            </a:extLst>
          </p:cNvPr>
          <p:cNvGraphicFramePr>
            <a:graphicFrameLocks noGrp="1"/>
          </p:cNvGraphicFramePr>
          <p:nvPr/>
        </p:nvGraphicFramePr>
        <p:xfrm>
          <a:off x="899592" y="2132856"/>
          <a:ext cx="6948213" cy="4206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071">
                  <a:extLst>
                    <a:ext uri="{9D8B030D-6E8A-4147-A177-3AD203B41FA5}">
                      <a16:colId xmlns:a16="http://schemas.microsoft.com/office/drawing/2014/main" val="3174023891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96378354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23155010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Arranjo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7772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r>
                        <a:rPr lang="pt-BR" sz="200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</a:t>
                      </a:r>
                      <a:r>
                        <a:rPr lang="pt-BR" sz="20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única roda esférica motora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7899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Roda esterçante na frente e roda</a:t>
                      </a:r>
                    </a:p>
                    <a:p>
                      <a:pPr algn="ctr"/>
                      <a:r>
                        <a:rPr lang="pt-BR" sz="20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motora atrás, ou vice-versa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022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 rodas motoras lado-a-lado</a:t>
                      </a:r>
                    </a:p>
                    <a:p>
                      <a:pPr algn="ctr"/>
                      <a:r>
                        <a:rPr lang="pt-BR" sz="20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 o CG sob o eixo delas. 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067355"/>
                  </a:ext>
                </a:extLst>
              </a:tr>
            </a:tbl>
          </a:graphicData>
        </a:graphic>
      </p:graphicFrame>
      <p:pic>
        <p:nvPicPr>
          <p:cNvPr id="4098" name="Picture 2" descr="Um robô da roda ilustração stock. Ilustração de futurista - 32601639">
            <a:extLst>
              <a:ext uri="{FF2B5EF4-FFF2-40B4-BE49-F238E27FC236}">
                <a16:creationId xmlns:a16="http://schemas.microsoft.com/office/drawing/2014/main" id="{79E9B576-B2A6-1295-A866-3C994EA8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79" y="2520131"/>
            <a:ext cx="1198734" cy="119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oda Ls205 S/ Bucha Pivo Robô 12 Peccinin | Frete grátis">
            <a:extLst>
              <a:ext uri="{FF2B5EF4-FFF2-40B4-BE49-F238E27FC236}">
                <a16:creationId xmlns:a16="http://schemas.microsoft.com/office/drawing/2014/main" id="{1FF48B7F-3036-83A5-90D6-8D729A8A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8947"/>
            <a:ext cx="1331043" cy="11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5C5BDCF-B74D-6710-2E82-B48D1D00A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203" y="3929112"/>
            <a:ext cx="2287299" cy="791096"/>
          </a:xfrm>
          <a:prstGeom prst="rect">
            <a:avLst/>
          </a:prstGeom>
        </p:spPr>
      </p:pic>
      <p:pic>
        <p:nvPicPr>
          <p:cNvPr id="4104" name="Picture 8" descr="Esta é a bicicleta elétrica mais extrema que você já viu: tração nas duas  rodas, gerador à gasolina e mais">
            <a:extLst>
              <a:ext uri="{FF2B5EF4-FFF2-40B4-BE49-F238E27FC236}">
                <a16:creationId xmlns:a16="http://schemas.microsoft.com/office/drawing/2014/main" id="{F06F4CA9-9AEC-3D79-7E9F-3441E39E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717032"/>
            <a:ext cx="1947114" cy="12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E74038E-848A-3B43-E22A-FD51ED1C2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810" y="5013275"/>
            <a:ext cx="937952" cy="1203705"/>
          </a:xfrm>
          <a:prstGeom prst="rect">
            <a:avLst/>
          </a:prstGeom>
        </p:spPr>
      </p:pic>
      <p:pic>
        <p:nvPicPr>
          <p:cNvPr id="4106" name="Picture 10" descr="Home Navigation Robot – Cye | Robot News">
            <a:extLst>
              <a:ext uri="{FF2B5EF4-FFF2-40B4-BE49-F238E27FC236}">
                <a16:creationId xmlns:a16="http://schemas.microsoft.com/office/drawing/2014/main" id="{42B9D7EB-43A4-DAAB-AA7F-6BDAD768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35" y="5063550"/>
            <a:ext cx="1549986" cy="123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81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124744"/>
            <a:ext cx="6613029" cy="508000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Diferentes arranjos de rodas:</a:t>
            </a:r>
            <a:endParaRPr lang="pt-BR" sz="20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1760AB68-AF0D-5DAF-FCB1-B8A895116747}"/>
              </a:ext>
            </a:extLst>
          </p:cNvPr>
          <p:cNvGraphicFramePr>
            <a:graphicFrameLocks noGrp="1"/>
          </p:cNvGraphicFramePr>
          <p:nvPr/>
        </p:nvGraphicFramePr>
        <p:xfrm>
          <a:off x="899592" y="1772816"/>
          <a:ext cx="6948213" cy="5059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071">
                  <a:extLst>
                    <a:ext uri="{9D8B030D-6E8A-4147-A177-3AD203B41FA5}">
                      <a16:colId xmlns:a16="http://schemas.microsoft.com/office/drawing/2014/main" val="3174023891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96378354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23155010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Arranjo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7772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 rodas motoras centradas em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acionamento diferencial e um terceiro ponto de apoio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7899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 rodas motoras na traseira em acionamento diferencial e um terceiro ponto de apoio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022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Roda esterçante na frente e 2 rodas motoras conectadas atrás ou vice-versa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067355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21AF3845-B338-548A-A191-A23AFB586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41" y="2395944"/>
            <a:ext cx="1166428" cy="113865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9FB8AB-1E86-6CDB-05D4-00589FF6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38" y="2211079"/>
            <a:ext cx="1433237" cy="16499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2282D41-748F-657C-AF12-17D2CE2CD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11" y="4061848"/>
            <a:ext cx="2262452" cy="134749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10B0E05-7B10-39B0-D27E-A23B11FC0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527" y="3861049"/>
            <a:ext cx="1172858" cy="18002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A3BF5B7-48E7-1D38-B731-6B74A6964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87" y="5600850"/>
            <a:ext cx="2106546" cy="122118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89EC50B-6853-2193-CAD2-DD1A18DAB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2652" y="5661249"/>
            <a:ext cx="1458564" cy="11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5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08832"/>
            <a:ext cx="6613029" cy="508000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Diferentes arranjos de rodas:</a:t>
            </a:r>
            <a:endParaRPr lang="pt-BR" sz="20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1760AB68-AF0D-5DAF-FCB1-B8A895116747}"/>
              </a:ext>
            </a:extLst>
          </p:cNvPr>
          <p:cNvGraphicFramePr>
            <a:graphicFrameLocks noGrp="1"/>
          </p:cNvGraphicFramePr>
          <p:nvPr/>
        </p:nvGraphicFramePr>
        <p:xfrm>
          <a:off x="899592" y="2131092"/>
          <a:ext cx="6948213" cy="3962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071">
                  <a:extLst>
                    <a:ext uri="{9D8B030D-6E8A-4147-A177-3AD203B41FA5}">
                      <a16:colId xmlns:a16="http://schemas.microsoft.com/office/drawing/2014/main" val="3174023891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96378354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23155010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Arranjo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7772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Roda esterçante motora na frente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 2 rodas livres atrás, ou vice-versa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7899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 rodas suecas ou esféricas motoras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arranjadas em forma triangular.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022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800" b="0" i="0" u="none" strike="noStrike" kern="1200" baseline="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 rodas motorizadas e esterçáveis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síncronas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067355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5438A3A6-D7CF-AC00-2D06-44064DF6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79" y="2522661"/>
            <a:ext cx="1817763" cy="10801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F6694D3-F930-82F9-5473-59050C2B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720" y="2511849"/>
            <a:ext cx="961922" cy="11836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B5A38DC-8D4F-F8FD-FE6E-16655B3B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778" y="3817041"/>
            <a:ext cx="1115566" cy="108900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9579CDE-CF25-FEB5-F331-2A4538426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260" y="3722431"/>
            <a:ext cx="1486649" cy="118361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D4DA994-3C8B-1DAA-54F7-CF45B98CF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745" y="5013176"/>
            <a:ext cx="1595632" cy="10801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CE6B989-B937-CD10-F1D8-2A6301655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397" y="4919529"/>
            <a:ext cx="1180567" cy="11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1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08832"/>
            <a:ext cx="6613029" cy="508000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Diferentes arranjos de rodas:</a:t>
            </a:r>
            <a:endParaRPr lang="pt-BR" sz="20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1760AB68-AF0D-5DAF-FCB1-B8A895116747}"/>
              </a:ext>
            </a:extLst>
          </p:cNvPr>
          <p:cNvGraphicFramePr>
            <a:graphicFrameLocks noGrp="1"/>
          </p:cNvGraphicFramePr>
          <p:nvPr/>
        </p:nvGraphicFramePr>
        <p:xfrm>
          <a:off x="899592" y="2131092"/>
          <a:ext cx="6948213" cy="4510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071">
                  <a:extLst>
                    <a:ext uri="{9D8B030D-6E8A-4147-A177-3AD203B41FA5}">
                      <a16:colId xmlns:a16="http://schemas.microsoft.com/office/drawing/2014/main" val="3174023891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96378354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23155010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Arranjo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7772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 rodas motoras traseiras e 2 rodas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Esterçáveis dianteiras (ângulo de esterçamento diferente)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Carro de tração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traseira</a:t>
                      </a:r>
                      <a:endParaRPr lang="pt-BR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7899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 rodas motoras e esterçáveis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dianteiras e rodas livres traseiras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022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800" b="0" i="0" u="none" strike="noStrike" kern="1200" baseline="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 rodas motoras e esterçantes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067355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6B42EE0F-E8E6-3FB1-FBCE-482D0D4D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886292"/>
            <a:ext cx="1800200" cy="108541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548AFC-33FD-A935-7287-629977756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83" y="4377297"/>
            <a:ext cx="1762125" cy="10668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349D480-C7ED-3795-EEC6-32CBF139F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4265315"/>
            <a:ext cx="1440160" cy="119764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7889B54-3EFE-233F-3FD2-59C3E012E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682" y="5547467"/>
            <a:ext cx="1762125" cy="110132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19E5232-01C1-F491-02DB-4C3F95B66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867" y="5453626"/>
            <a:ext cx="1542730" cy="119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0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08832"/>
            <a:ext cx="6613029" cy="508000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Diferentes arranjos de rodas:</a:t>
            </a:r>
            <a:endParaRPr lang="pt-BR" sz="20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1760AB68-AF0D-5DAF-FCB1-B8A895116747}"/>
              </a:ext>
            </a:extLst>
          </p:cNvPr>
          <p:cNvGraphicFramePr>
            <a:graphicFrameLocks noGrp="1"/>
          </p:cNvGraphicFramePr>
          <p:nvPr/>
        </p:nvGraphicFramePr>
        <p:xfrm>
          <a:off x="899592" y="1988840"/>
          <a:ext cx="6948213" cy="4785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071">
                  <a:extLst>
                    <a:ext uri="{9D8B030D-6E8A-4147-A177-3AD203B41FA5}">
                      <a16:colId xmlns:a16="http://schemas.microsoft.com/office/drawing/2014/main" val="3174023891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96378354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23155010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Arranjo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7772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 rodas motoras com acionamento diferencial na traseira/frente e 2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rodas </a:t>
                      </a:r>
                      <a:r>
                        <a:rPr lang="pt-BR" sz="1800" b="0" i="0" u="none" strike="noStrike" kern="1200" baseline="0" dirty="0" err="1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omni</a:t>
                      </a:r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direcionais na frente /Traseira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7899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800" b="0" i="0" u="none" strike="noStrike" kern="1200" baseline="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 Rodas </a:t>
                      </a:r>
                      <a:r>
                        <a:rPr lang="pt-BR" sz="1800" b="0" i="0" u="none" strike="noStrike" kern="1200" baseline="0" dirty="0" err="1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omni-direcionais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022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 rodas com acionamento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diferencial e 2 rodas de apoio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067355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6973AF16-716F-4D92-748B-9C0D9DBE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789452"/>
            <a:ext cx="1781598" cy="10607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AE0EAB-5CE3-C394-F8EB-6DAFD880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447" y="2464215"/>
            <a:ext cx="1781598" cy="171127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8705B83-ABAF-34F5-8AAD-3A917FDC8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397827"/>
            <a:ext cx="1816618" cy="106079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695DB9D-DFFF-FF5F-EE42-5E871E6C0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47" y="4403588"/>
            <a:ext cx="1772174" cy="111614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B317248-4F7E-780E-ACF6-72CC02E04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7488" y="5687449"/>
            <a:ext cx="1008112" cy="100811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7B284E5-0767-A510-6549-25548A6A5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87" y="5596603"/>
            <a:ext cx="1008112" cy="12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9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08832"/>
            <a:ext cx="6613029" cy="508000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Diferentes arranjos de rodas:</a:t>
            </a:r>
            <a:endParaRPr lang="pt-BR" sz="20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1760AB68-AF0D-5DAF-FCB1-B8A895116747}"/>
              </a:ext>
            </a:extLst>
          </p:cNvPr>
          <p:cNvGraphicFramePr>
            <a:graphicFrameLocks noGrp="1"/>
          </p:cNvGraphicFramePr>
          <p:nvPr/>
        </p:nvGraphicFramePr>
        <p:xfrm>
          <a:off x="899592" y="1988840"/>
          <a:ext cx="6948213" cy="4236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071">
                  <a:extLst>
                    <a:ext uri="{9D8B030D-6E8A-4147-A177-3AD203B41FA5}">
                      <a16:colId xmlns:a16="http://schemas.microsoft.com/office/drawing/2014/main" val="3174023891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96378354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23155010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Arranjo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7772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 rodas pivotadas motoras e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esterçáveis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78995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 rodas motoras sendo 1 em cada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canto esterçável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2022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 rodas motoras e esterçáveis na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linha de centro e 1 roda </a:t>
                      </a:r>
                      <a:r>
                        <a:rPr lang="pt-BR" sz="1800" b="0" i="0" u="none" strike="noStrike" kern="1200" baseline="0" dirty="0" err="1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omni-direcinal</a:t>
                      </a:r>
                      <a:endParaRPr lang="pt-BR" sz="1800" b="0" i="0" u="none" strike="noStrike" kern="1200" baseline="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em cada canto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067355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2C8C1A25-DAE3-CFFC-BBD4-3C5869AC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2439586"/>
            <a:ext cx="1951974" cy="11682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3FB3B0-B4E8-6D2F-451F-61A18B0C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420" y="2385831"/>
            <a:ext cx="1138101" cy="116822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5CF3F70-2984-D9B1-F8E9-87C80B235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07" y="3607813"/>
            <a:ext cx="1918574" cy="110850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8C24B45-2575-8CCF-27D2-8685D355B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562" y="3580222"/>
            <a:ext cx="1683195" cy="118349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C751ACF-D20D-8E65-6A4D-C3727EF66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407" y="4788668"/>
            <a:ext cx="1904173" cy="114810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2CD37C6-4428-C4A6-70C2-A250CCAB1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0220" y="4776897"/>
            <a:ext cx="1714500" cy="14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6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08832"/>
            <a:ext cx="6613029" cy="508000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Diferentes arranjos de rodas:</a:t>
            </a:r>
            <a:endParaRPr lang="pt-BR" sz="20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1760AB68-AF0D-5DAF-FCB1-B8A895116747}"/>
              </a:ext>
            </a:extLst>
          </p:cNvPr>
          <p:cNvGraphicFramePr>
            <a:graphicFrameLocks noGrp="1"/>
          </p:cNvGraphicFramePr>
          <p:nvPr/>
        </p:nvGraphicFramePr>
        <p:xfrm>
          <a:off x="899592" y="1988839"/>
          <a:ext cx="6948213" cy="2952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071">
                  <a:extLst>
                    <a:ext uri="{9D8B030D-6E8A-4147-A177-3AD203B41FA5}">
                      <a16:colId xmlns:a16="http://schemas.microsoft.com/office/drawing/2014/main" val="3174023891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96378354"/>
                    </a:ext>
                  </a:extLst>
                </a:gridCol>
                <a:gridCol w="2316071">
                  <a:extLst>
                    <a:ext uri="{9D8B030D-6E8A-4147-A177-3AD203B41FA5}">
                      <a16:colId xmlns:a16="http://schemas.microsoft.com/office/drawing/2014/main" val="3223155010"/>
                    </a:ext>
                  </a:extLst>
                </a:gridCol>
              </a:tblGrid>
              <a:tr h="73780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Arranjo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77723"/>
                  </a:ext>
                </a:extLst>
              </a:tr>
              <a:tr h="2214521"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800" b="0" i="0" u="none" strike="noStrike" kern="1200" baseline="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endParaRPr lang="pt-BR" sz="1800" b="0" i="0" u="none" strike="noStrike" kern="1200" baseline="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 rodas motoras e 2 esterçáveis na</a:t>
                      </a:r>
                    </a:p>
                    <a:p>
                      <a:pPr algn="ctr"/>
                      <a:r>
                        <a:rPr lang="pt-BR" sz="1800" b="0" i="0" u="none" strike="noStrike" kern="1200" baseline="0" dirty="0">
                          <a:solidFill>
                            <a:srgbClr val="CC66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linha de centro na frente e atrás</a:t>
                      </a:r>
                      <a:endParaRPr lang="pt-BR" sz="2000" dirty="0">
                        <a:solidFill>
                          <a:srgbClr val="CC66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078995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219CCD71-8EA4-51A5-466B-29D00303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07" y="3284984"/>
            <a:ext cx="1728192" cy="98916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6494BE7-EEBC-640C-78C0-FCE27C950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971" y="3065745"/>
            <a:ext cx="2299834" cy="14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08832"/>
            <a:ext cx="6613029" cy="4324424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Acionamento Diferencial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rodas posicionadas em um eixo de rotação comum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Cada roda é controlada independentemente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valor das velocidades de cada roda define o movimento do robô (velocidade e direção)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5E27AD-0DA0-FE53-D5ED-A1B528780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5085184"/>
            <a:ext cx="7789208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1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Definições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133D222-39BB-0907-3AB8-9622C60CDF3B}"/>
              </a:ext>
            </a:extLst>
          </p:cNvPr>
          <p:cNvSpPr/>
          <p:nvPr/>
        </p:nvSpPr>
        <p:spPr>
          <a:xfrm>
            <a:off x="251520" y="1844824"/>
            <a:ext cx="6551612" cy="1584176"/>
          </a:xfrm>
          <a:custGeom>
            <a:avLst/>
            <a:gdLst>
              <a:gd name="connsiteX0" fmla="*/ 0 w 6551612"/>
              <a:gd name="connsiteY0" fmla="*/ 0 h 1584176"/>
              <a:gd name="connsiteX1" fmla="*/ 6551612 w 6551612"/>
              <a:gd name="connsiteY1" fmla="*/ 0 h 1584176"/>
              <a:gd name="connsiteX2" fmla="*/ 6551612 w 6551612"/>
              <a:gd name="connsiteY2" fmla="*/ 1584176 h 1584176"/>
              <a:gd name="connsiteX3" fmla="*/ 0 w 6551612"/>
              <a:gd name="connsiteY3" fmla="*/ 1584176 h 1584176"/>
              <a:gd name="connsiteX4" fmla="*/ 0 w 6551612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1612" h="1584176" fill="none" extrusionOk="0">
                <a:moveTo>
                  <a:pt x="0" y="0"/>
                </a:moveTo>
                <a:cubicBezTo>
                  <a:pt x="2910315" y="-33775"/>
                  <a:pt x="5873709" y="138873"/>
                  <a:pt x="6551612" y="0"/>
                </a:cubicBezTo>
                <a:cubicBezTo>
                  <a:pt x="6587841" y="501519"/>
                  <a:pt x="6594694" y="1114010"/>
                  <a:pt x="6551612" y="1584176"/>
                </a:cubicBezTo>
                <a:cubicBezTo>
                  <a:pt x="3926443" y="1446846"/>
                  <a:pt x="3264284" y="1446320"/>
                  <a:pt x="0" y="1584176"/>
                </a:cubicBezTo>
                <a:cubicBezTo>
                  <a:pt x="-30244" y="863184"/>
                  <a:pt x="-63685" y="481916"/>
                  <a:pt x="0" y="0"/>
                </a:cubicBezTo>
                <a:close/>
              </a:path>
              <a:path w="6551612" h="1584176" stroke="0" extrusionOk="0">
                <a:moveTo>
                  <a:pt x="0" y="0"/>
                </a:moveTo>
                <a:cubicBezTo>
                  <a:pt x="1819830" y="-101487"/>
                  <a:pt x="5583976" y="-162162"/>
                  <a:pt x="6551612" y="0"/>
                </a:cubicBezTo>
                <a:cubicBezTo>
                  <a:pt x="6565598" y="327660"/>
                  <a:pt x="6482255" y="820093"/>
                  <a:pt x="6551612" y="1584176"/>
                </a:cubicBezTo>
                <a:cubicBezTo>
                  <a:pt x="3358814" y="1634241"/>
                  <a:pt x="1862239" y="1425727"/>
                  <a:pt x="0" y="1584176"/>
                </a:cubicBezTo>
                <a:cubicBezTo>
                  <a:pt x="79127" y="1390971"/>
                  <a:pt x="-23207" y="59450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“</a:t>
            </a:r>
            <a:r>
              <a:rPr lang="pt-BR" sz="2500" b="1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Efetuador: 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é um dispositivo do robô que exerce um efeito (impacto ou influência) sobre o ambiente.”</a:t>
            </a:r>
          </a:p>
          <a:p>
            <a:pPr algn="r"/>
            <a:r>
              <a:rPr lang="pt-BR" sz="25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Maja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J. </a:t>
            </a:r>
            <a:r>
              <a:rPr lang="pt-BR" sz="25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Maratic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, 2014</a:t>
            </a:r>
            <a:endParaRPr lang="pt-BR" sz="2500" dirty="0">
              <a:solidFill>
                <a:srgbClr val="CC6600"/>
              </a:solidFill>
            </a:endParaRPr>
          </a:p>
        </p:txBody>
      </p:sp>
      <p:pic>
        <p:nvPicPr>
          <p:cNvPr id="2050" name="Picture 2" descr="🦿 Perna Mecânica Emoji">
            <a:extLst>
              <a:ext uri="{FF2B5EF4-FFF2-40B4-BE49-F238E27FC236}">
                <a16:creationId xmlns:a16="http://schemas.microsoft.com/office/drawing/2014/main" id="{209C5321-663C-B16F-E14B-011DA28EA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32" y="2132856"/>
            <a:ext cx="2078360" cy="20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🦾 Braço mecânico Emoji — Significado, Copiar e Colar, Combinações">
            <a:extLst>
              <a:ext uri="{FF2B5EF4-FFF2-40B4-BE49-F238E27FC236}">
                <a16:creationId xmlns:a16="http://schemas.microsoft.com/office/drawing/2014/main" id="{C8D8E169-EE35-8C60-0666-2A86EFE68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952"/>
            <a:ext cx="2078360" cy="20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BEFE651-47AC-7B2E-4D5F-ED6A16B8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76" y="4437212"/>
            <a:ext cx="6325716" cy="2092176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controlador do robô envia comandos para que os efetuadores produzam o efeito desejado no ambiente, tendo em vista sua tarefa.</a:t>
            </a:r>
          </a:p>
        </p:txBody>
      </p:sp>
    </p:spTree>
    <p:extLst>
      <p:ext uri="{BB962C8B-B14F-4D97-AF65-F5344CB8AC3E}">
        <p14:creationId xmlns:p14="http://schemas.microsoft.com/office/powerpoint/2010/main" val="395788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08832"/>
            <a:ext cx="6613029" cy="4324424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Acionamento Síncrono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Todas as rodas são acionadas de modo síncrono por um motor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 a velocidade do robô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Todas as rodas são esterçadas de modo síncrono por outro motor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 a orientação do robô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D6AE7C-A923-955B-B55D-04405110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030364"/>
            <a:ext cx="1572334" cy="249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6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08832"/>
            <a:ext cx="6613029" cy="4324424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Acionamento </a:t>
            </a:r>
            <a:r>
              <a:rPr lang="pt-BR" sz="2500" b="1" i="0" u="none" strike="noStrike" baseline="0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Omni-Direcional</a:t>
            </a:r>
            <a:endParaRPr lang="pt-BR" sz="2500" b="1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Vai depender do número de rodas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 uma única roda, foge ao padrão dos robôs com rodas, pois não busca o equilíbrio estático.</a:t>
            </a:r>
          </a:p>
          <a:p>
            <a:pPr lvl="2" algn="just">
              <a:buFont typeface="Courier New" panose="02070309020205020404" pitchFamily="49" charset="0"/>
              <a:buChar char="o"/>
            </a:pPr>
            <a:endParaRPr lang="pt-BR" sz="20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endParaRPr lang="pt-BR" sz="20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rodas esféricas em formação de triângulo equilátero</a:t>
            </a:r>
            <a:r>
              <a:rPr lang="pt-BR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pt-BR" sz="20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 homonômico). No plano tem-se 3 GDL. Logo apenas 3 rodas podem ser acionadas de modo independente...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7AF1243-6160-B555-E371-408D6A76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033" y="2348880"/>
            <a:ext cx="1428750" cy="18192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C9637AD-2199-A366-205F-C162951B3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82" y="5064644"/>
            <a:ext cx="2529956" cy="16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3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08832"/>
            <a:ext cx="7488832" cy="4324424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Acionamento para qualquer tipo de terreno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Adaptação passiva às irregularidades do terreno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 rodas: 1 à frente do robô com uma suspensão, 4 nas laterais e 1 fixa na traseira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Configuração estável em terreno irregular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Supera obstáculos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FBEFE2-0490-3171-30AE-17D7D393E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4941168"/>
            <a:ext cx="2924175" cy="17621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3A9F0D-3F1D-BD48-1363-61E304E58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841" y="3717032"/>
            <a:ext cx="1883732" cy="1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08832"/>
            <a:ext cx="7488832" cy="4324424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Acionamentos Alternativos no solo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cobra / salamandra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escaladores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saltadores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Robôs Mistos...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494278-BF97-A6AD-815D-3310441F2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042" y="2348881"/>
            <a:ext cx="4483958" cy="17281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D0982A8-CC48-78B0-71A2-2DCC9BAD9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4" y="3690554"/>
            <a:ext cx="2286000" cy="26098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3D0C03D-34AF-1AA5-D688-3836DAD74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446" y="4221088"/>
            <a:ext cx="3324225" cy="19621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018F73-A06D-B358-161D-785B8C66E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994" y="4221088"/>
            <a:ext cx="2150843" cy="225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0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Rodas e Direção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ADBD6-5CBD-B9FB-43A0-01A456AC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08832"/>
            <a:ext cx="7488832" cy="4324424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t-BR" sz="2500" b="1" i="0" u="none" strike="noStrike" baseline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Acionamentos Alternativos fora do solo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Espaço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Aquáticos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Hélices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Jatos</a:t>
            </a:r>
          </a:p>
          <a:p>
            <a:pPr lvl="1" algn="just">
              <a:buFont typeface="Courier New" panose="02070309020205020404" pitchFamily="49" charset="0"/>
              <a:buChar char="o"/>
            </a:pPr>
            <a:endParaRPr lang="pt-BR" sz="2300" b="0" i="0" u="none" strike="noStrike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Aéreos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Asa rotativa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Asa fixa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Jato</a:t>
            </a:r>
          </a:p>
          <a:p>
            <a:pPr lvl="2" algn="just">
              <a:buFont typeface="Courier New" panose="02070309020205020404" pitchFamily="49" charset="0"/>
              <a:buChar char="o"/>
            </a:pPr>
            <a:r>
              <a:rPr lang="pt-BR" sz="2300" b="0" i="0" u="none" strike="noStrike" baseline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12FCAC-3C90-6DB8-E78A-4F79D466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942269"/>
            <a:ext cx="1724025" cy="16287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AB1ED0B-1E40-A07D-6F7A-640C7120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942269"/>
            <a:ext cx="3476625" cy="28003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384B214-5D5F-1F15-4F48-2E365805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221" y="3717032"/>
            <a:ext cx="2171700" cy="12192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12A0986-9B14-4D19-79DC-B2F90C238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791" y="5068063"/>
            <a:ext cx="19526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40F1A-C04D-0A28-4F68-643EC369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862262"/>
            <a:ext cx="7886700" cy="1133475"/>
          </a:xfrm>
        </p:spPr>
        <p:txBody>
          <a:bodyPr/>
          <a:lstStyle/>
          <a:p>
            <a:pPr algn="ctr"/>
            <a:r>
              <a:rPr lang="pt-BR" dirty="0"/>
              <a:t>INTERVALO 15 MIN.</a:t>
            </a:r>
          </a:p>
        </p:txBody>
      </p:sp>
      <p:pic>
        <p:nvPicPr>
          <p:cNvPr id="3074" name="Picture 2" descr="Frederator robot GIF - Conseguir o melhor gif em GIFER">
            <a:extLst>
              <a:ext uri="{FF2B5EF4-FFF2-40B4-BE49-F238E27FC236}">
                <a16:creationId xmlns:a16="http://schemas.microsoft.com/office/drawing/2014/main" id="{DCB08119-BCB3-BA9B-4164-C10072E92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399573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042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Exercício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412775"/>
            <a:ext cx="8136904" cy="360040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Antes, vamos instalar o software de programação do </a:t>
            </a:r>
            <a:r>
              <a:rPr lang="pt-BR" sz="25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EV06 – </a:t>
            </a:r>
            <a:r>
              <a:rPr lang="pt-BR" sz="25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Kazi</a:t>
            </a:r>
            <a:r>
              <a:rPr lang="pt-BR" sz="25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5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pt-BR" sz="25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Acesse: </a:t>
            </a:r>
            <a:r>
              <a:rPr lang="pt-BR" sz="25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http://kazi.ai/EdownloadSoftware.html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16D4BD-5268-B355-B942-4E5E5695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3429000"/>
            <a:ext cx="37719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3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Exercício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Montagem com motor grande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81CC2-1BD3-E2B2-2809-49D8B444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038" y="2132856"/>
            <a:ext cx="6128549" cy="427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1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Montagem com motor grande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62660A7-ABBF-D4F4-DB56-B35623FE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Separe as peças: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187FBE-761D-9D17-5318-ED8115A3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88" y="2132856"/>
            <a:ext cx="64198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Montagem com motor grande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A4235B-C4ED-3653-A9CF-A1CFC50C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2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Monte as hastes: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2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28B999-D61D-CE35-8B15-987B0EF1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132856"/>
            <a:ext cx="60007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Definições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133D222-39BB-0907-3AB8-9622C60CDF3B}"/>
              </a:ext>
            </a:extLst>
          </p:cNvPr>
          <p:cNvSpPr/>
          <p:nvPr/>
        </p:nvSpPr>
        <p:spPr>
          <a:xfrm>
            <a:off x="251520" y="1844824"/>
            <a:ext cx="6551612" cy="1584176"/>
          </a:xfrm>
          <a:custGeom>
            <a:avLst/>
            <a:gdLst>
              <a:gd name="connsiteX0" fmla="*/ 0 w 6551612"/>
              <a:gd name="connsiteY0" fmla="*/ 0 h 1584176"/>
              <a:gd name="connsiteX1" fmla="*/ 6551612 w 6551612"/>
              <a:gd name="connsiteY1" fmla="*/ 0 h 1584176"/>
              <a:gd name="connsiteX2" fmla="*/ 6551612 w 6551612"/>
              <a:gd name="connsiteY2" fmla="*/ 1584176 h 1584176"/>
              <a:gd name="connsiteX3" fmla="*/ 0 w 6551612"/>
              <a:gd name="connsiteY3" fmla="*/ 1584176 h 1584176"/>
              <a:gd name="connsiteX4" fmla="*/ 0 w 6551612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1612" h="1584176" fill="none" extrusionOk="0">
                <a:moveTo>
                  <a:pt x="0" y="0"/>
                </a:moveTo>
                <a:cubicBezTo>
                  <a:pt x="2910315" y="-33775"/>
                  <a:pt x="5873709" y="138873"/>
                  <a:pt x="6551612" y="0"/>
                </a:cubicBezTo>
                <a:cubicBezTo>
                  <a:pt x="6587841" y="501519"/>
                  <a:pt x="6594694" y="1114010"/>
                  <a:pt x="6551612" y="1584176"/>
                </a:cubicBezTo>
                <a:cubicBezTo>
                  <a:pt x="3926443" y="1446846"/>
                  <a:pt x="3264284" y="1446320"/>
                  <a:pt x="0" y="1584176"/>
                </a:cubicBezTo>
                <a:cubicBezTo>
                  <a:pt x="-30244" y="863184"/>
                  <a:pt x="-63685" y="481916"/>
                  <a:pt x="0" y="0"/>
                </a:cubicBezTo>
                <a:close/>
              </a:path>
              <a:path w="6551612" h="1584176" stroke="0" extrusionOk="0">
                <a:moveTo>
                  <a:pt x="0" y="0"/>
                </a:moveTo>
                <a:cubicBezTo>
                  <a:pt x="1819830" y="-101487"/>
                  <a:pt x="5583976" y="-162162"/>
                  <a:pt x="6551612" y="0"/>
                </a:cubicBezTo>
                <a:cubicBezTo>
                  <a:pt x="6565598" y="327660"/>
                  <a:pt x="6482255" y="820093"/>
                  <a:pt x="6551612" y="1584176"/>
                </a:cubicBezTo>
                <a:cubicBezTo>
                  <a:pt x="3358814" y="1634241"/>
                  <a:pt x="1862239" y="1425727"/>
                  <a:pt x="0" y="1584176"/>
                </a:cubicBezTo>
                <a:cubicBezTo>
                  <a:pt x="79127" y="1390971"/>
                  <a:pt x="-23207" y="594506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“</a:t>
            </a:r>
            <a:r>
              <a:rPr lang="pt-BR" sz="2500" b="1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Atuador: 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é um mecanismo que permite que o efetuador execute uma ação ou movimento.”</a:t>
            </a:r>
          </a:p>
          <a:p>
            <a:pPr algn="r"/>
            <a:r>
              <a:rPr lang="pt-BR" sz="25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Maja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 J. </a:t>
            </a:r>
            <a:r>
              <a:rPr lang="pt-BR" sz="2500" b="0" i="0" u="none" strike="noStrike" baseline="0" dirty="0" err="1">
                <a:solidFill>
                  <a:srgbClr val="CC6600"/>
                </a:solidFill>
                <a:latin typeface="Gill Sans MT" panose="020B0502020104020203" pitchFamily="34" charset="0"/>
              </a:rPr>
              <a:t>Maratic</a:t>
            </a:r>
            <a:r>
              <a:rPr lang="pt-BR" sz="2500" b="0" i="0" u="none" strike="noStrike" baseline="0" dirty="0">
                <a:solidFill>
                  <a:srgbClr val="CC6600"/>
                </a:solidFill>
                <a:latin typeface="Gill Sans MT" panose="020B0502020104020203" pitchFamily="34" charset="0"/>
              </a:rPr>
              <a:t>, 2014</a:t>
            </a:r>
            <a:endParaRPr lang="pt-BR" sz="2500" dirty="0">
              <a:solidFill>
                <a:srgbClr val="CC6600"/>
              </a:solidFill>
            </a:endParaRPr>
          </a:p>
        </p:txBody>
      </p:sp>
      <p:pic>
        <p:nvPicPr>
          <p:cNvPr id="3074" name="Picture 2" descr="Kit motor DC + roda para Robô | Baú da Eletrônica">
            <a:extLst>
              <a:ext uri="{FF2B5EF4-FFF2-40B4-BE49-F238E27FC236}">
                <a16:creationId xmlns:a16="http://schemas.microsoft.com/office/drawing/2014/main" id="{6AB1077A-7B13-3701-8582-7E974A996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695" y="2258481"/>
            <a:ext cx="1854222" cy="185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lindros Hidráulicos">
            <a:extLst>
              <a:ext uri="{FF2B5EF4-FFF2-40B4-BE49-F238E27FC236}">
                <a16:creationId xmlns:a16="http://schemas.microsoft.com/office/drawing/2014/main" id="{57D7CD3A-6690-AE5C-8692-0B7FDDF1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83" y="2996952"/>
            <a:ext cx="1854222" cy="15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1BEC6A4-65AF-8F3D-FCEC-1E3F9CB1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76" y="4437212"/>
            <a:ext cx="6325716" cy="2092176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Esses mecanismos atuam nas rodas, esteiras, braços, garras e todos os outros efetuadores dos robôs.</a:t>
            </a:r>
          </a:p>
        </p:txBody>
      </p:sp>
    </p:spTree>
    <p:extLst>
      <p:ext uri="{BB962C8B-B14F-4D97-AF65-F5344CB8AC3E}">
        <p14:creationId xmlns:p14="http://schemas.microsoft.com/office/powerpoint/2010/main" val="9515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Montagem com motor grande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A4235B-C4ED-3653-A9CF-A1CFC50C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Encaixe no controlador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3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6195F3-475C-56D7-7014-8B8C4004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7" y="2132856"/>
            <a:ext cx="46196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3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Montagem com motor grande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A4235B-C4ED-3653-A9CF-A1CFC50C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4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Encaixe os pinos para segurar no motor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4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C522A9-595F-F02F-A79A-F6D4CADD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2132856"/>
            <a:ext cx="44577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0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Montagem com motor grande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A4235B-C4ED-3653-A9CF-A1CFC50C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5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Pegue o motor e encaixe os pinos azul e amarelo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5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0BCF27-C67A-AEFB-6663-29C93B94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2204864"/>
            <a:ext cx="48291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Montagem com motor grande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A4235B-C4ED-3653-A9CF-A1CFC50C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6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Encaixe os pinos do motor na haste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6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983525-50AD-E60E-774B-7E103DD70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2241401"/>
            <a:ext cx="59150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Montagem com motor grande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A4235B-C4ED-3653-A9CF-A1CFC50C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7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Monte o pino de giro do motor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7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465843-7E5E-A51B-7CD2-E22E8B3B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187675"/>
            <a:ext cx="46291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9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Montagem com motor grande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A4235B-C4ED-3653-A9CF-A1CFC50C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Encaixe no motor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8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2D066B0-EDEF-0CDF-CAA2-C00C6F20B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2204864"/>
            <a:ext cx="48482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4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Montagem com motor grande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A4235B-C4ED-3653-A9CF-A1CFC50C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9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Conecte no cabo de comunicação na porta A do controlador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9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BF39C3-DFB6-B040-EE68-078722AE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2636912"/>
            <a:ext cx="42481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3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Girando um motor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F03482-DB61-94E8-E96D-563F91EF8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164238" cy="3600401"/>
          </a:xfr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r>
              <a:rPr lang="pt-BR" sz="2500" b="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Vamos programar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9616CF-5BE2-A7C4-2C5D-F17F020B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15" y="1988840"/>
            <a:ext cx="7938995" cy="42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Girando um motor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F03482-DB61-94E8-E96D-563F91EF8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412775"/>
            <a:ext cx="7848872" cy="3600401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controlador 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EV06 -&gt; configuração -&gt; </a:t>
            </a:r>
            <a:r>
              <a:rPr lang="pt-BR" sz="25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wifi</a:t>
            </a:r>
            <a:endParaRPr lang="pt-BR" sz="2500" b="1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software </a:t>
            </a:r>
            <a:r>
              <a:rPr lang="pt-BR" sz="25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KaziCode</a:t>
            </a:r>
            <a:r>
              <a:rPr lang="pt-BR" sz="25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-&gt; 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 </a:t>
            </a:r>
            <a:r>
              <a:rPr lang="pt-BR" sz="25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RCU </a:t>
            </a:r>
            <a:r>
              <a:rPr lang="pt-BR" sz="25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500" b="1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wifi</a:t>
            </a:r>
            <a:endParaRPr lang="pt-BR" sz="2500" b="1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Copie os códigos </a:t>
            </a:r>
            <a:r>
              <a:rPr lang="pt-BR" sz="2100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Paring</a:t>
            </a:r>
            <a:r>
              <a:rPr lang="pt-BR" sz="21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100" dirty="0" err="1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pt-BR" sz="21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 IP </a:t>
            </a:r>
            <a:r>
              <a:rPr lang="pt-BR" sz="21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 estão no </a:t>
            </a:r>
            <a:r>
              <a:rPr lang="pt-BR" sz="21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EV06</a:t>
            </a:r>
            <a:r>
              <a:rPr lang="pt-BR" sz="21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para o software e </a:t>
            </a:r>
            <a:r>
              <a:rPr lang="pt-BR" sz="21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clique em Connect</a:t>
            </a:r>
          </a:p>
          <a:p>
            <a:pPr lvl="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1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Pronto! 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3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Girando um motor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F03482-DB61-94E8-E96D-563F91EF8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412775"/>
            <a:ext cx="7848872" cy="792089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500" b="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 Exemplos -&gt; </a:t>
            </a:r>
            <a:r>
              <a:rPr lang="pt-BR" sz="25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 Test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 startAt="10"/>
            </a:pPr>
            <a:endParaRPr lang="pt-BR" sz="2500" b="0" dirty="0">
              <a:solidFill>
                <a:srgbClr val="CC66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24132A6-16C6-CCEA-19BD-112576225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40" y="2017390"/>
            <a:ext cx="3321720" cy="48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6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Atuação passiva X 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8B6CE-DB77-5A74-8CC0-96D73FEAB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2520281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ação de atuadores e efetuadores vai requerer alguma forma de energia para fornecer potência. Alguns projetistas utilizam </a:t>
            </a: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atuação passiva 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(que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a energia potencial da mecânica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do efetuador e da sua interação com o ambiente, ao invés do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consumo externo (ativo) de energia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4100" name="Picture 4" descr="Flying Squirrel | Flying squirrel, Squirrel, Animals">
            <a:extLst>
              <a:ext uri="{FF2B5EF4-FFF2-40B4-BE49-F238E27FC236}">
                <a16:creationId xmlns:a16="http://schemas.microsoft.com/office/drawing/2014/main" id="{024A16F2-D569-D616-3954-EFD4C0D7B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21" y="335709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sa delta Rio de Janeiro/ Uma Experiência Inesquecível | Myskle Tours Tours">
            <a:extLst>
              <a:ext uri="{FF2B5EF4-FFF2-40B4-BE49-F238E27FC236}">
                <a16:creationId xmlns:a16="http://schemas.microsoft.com/office/drawing/2014/main" id="{B118492E-0343-00FA-955A-74D141D40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11" y="3933056"/>
            <a:ext cx="3212889" cy="180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DC8154-016B-A2BD-7499-9FA6C87FC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266" y="3933056"/>
            <a:ext cx="1409700" cy="26003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51031BF-DFE1-78BD-1BDD-313024BE71C6}"/>
              </a:ext>
            </a:extLst>
          </p:cNvPr>
          <p:cNvSpPr txBox="1"/>
          <p:nvPr/>
        </p:nvSpPr>
        <p:spPr>
          <a:xfrm>
            <a:off x="6444208" y="61251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andarilho passivo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38B2DB-656F-4D18-BB3C-75714C7C2917}"/>
              </a:ext>
            </a:extLst>
          </p:cNvPr>
          <p:cNvSpPr txBox="1"/>
          <p:nvPr/>
        </p:nvSpPr>
        <p:spPr>
          <a:xfrm>
            <a:off x="6831406" y="523321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esquilo planador</a:t>
            </a:r>
          </a:p>
        </p:txBody>
      </p:sp>
    </p:spTree>
    <p:extLst>
      <p:ext uri="{BB962C8B-B14F-4D97-AF65-F5344CB8AC3E}">
        <p14:creationId xmlns:p14="http://schemas.microsoft.com/office/powerpoint/2010/main" val="12425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25083"/>
            <a:ext cx="6551612" cy="1300187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Feliz Natal </a:t>
            </a:r>
          </a:p>
        </p:txBody>
      </p:sp>
      <p:pic>
        <p:nvPicPr>
          <p:cNvPr id="2050" name="Picture 2" descr="Scary christmas robo GIF - Encontrar em GIFER">
            <a:extLst>
              <a:ext uri="{FF2B5EF4-FFF2-40B4-BE49-F238E27FC236}">
                <a16:creationId xmlns:a16="http://schemas.microsoft.com/office/drawing/2014/main" id="{C4A00E2A-B2A7-03F0-B449-5B00B6AE3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61" y="1935885"/>
            <a:ext cx="5311477" cy="29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ommanimation: I will design fully custom explainer video animation 2d  video for $35 on fiverr.com | Dancing animated gif, Robot cartoon, Cartoon  gifs">
            <a:extLst>
              <a:ext uri="{FF2B5EF4-FFF2-40B4-BE49-F238E27FC236}">
                <a16:creationId xmlns:a16="http://schemas.microsoft.com/office/drawing/2014/main" id="{0CD19C0E-34C0-1563-21E9-C21290586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994" y="4922115"/>
            <a:ext cx="1874005" cy="196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17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3F1E2-F395-9FDD-0B26-158D042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94" y="328613"/>
            <a:ext cx="6551612" cy="508000"/>
          </a:xfrm>
        </p:spPr>
        <p:txBody>
          <a:bodyPr/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Tahoma" panose="020B0604030504040204" pitchFamily="34" charset="0"/>
              </a:rPr>
              <a:t>Tipos de atuadores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8B6CE-DB77-5A74-8CC0-96D73FEAB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194" y="1412775"/>
            <a:ext cx="7380262" cy="4824537"/>
          </a:xfrm>
        </p:spPr>
        <p:txBody>
          <a:bodyPr/>
          <a:lstStyle/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Motores elétricos: 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os mais comuns, mais acessíveis e mais simples de usar na robótica,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alimentados por corrente elétrica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Dispositivos hidráulicos: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baseados em pressão de fluido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à medida que a pressão muda, o atuador se move.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Dispositivos pneumáticos: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baseados na pressão do ar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 conforme a pressão muda, o atuador se move.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Materiais fotorreativos: 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realizam o trabalho físico em resposta à </a:t>
            </a:r>
            <a:r>
              <a:rPr lang="pt-BR" sz="2000" dirty="0">
                <a:solidFill>
                  <a:srgbClr val="CC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quantidade de luz</a:t>
            </a: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 torno deles.</a:t>
            </a:r>
          </a:p>
          <a:p>
            <a:pPr marL="6985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Dentre outros  ....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30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  -  Somente Leitura  -  Modo de Compatibilidade" id="{98439508-E0B2-466D-ACF0-E800D7193FC7}" vid="{6E101045-17DF-4924-8E39-CD7FE287A58D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Introdução à Robótica</Template>
  <TotalTime>14836</TotalTime>
  <Words>3443</Words>
  <Application>Microsoft Office PowerPoint</Application>
  <PresentationFormat>Apresentação na tela (4:3)</PresentationFormat>
  <Paragraphs>465</Paragraphs>
  <Slides>80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80</vt:i4>
      </vt:variant>
    </vt:vector>
  </HeadingPairs>
  <TitlesOfParts>
    <vt:vector size="85" baseType="lpstr">
      <vt:lpstr>Arial</vt:lpstr>
      <vt:lpstr>Courier New</vt:lpstr>
      <vt:lpstr>Gill Sans MT</vt:lpstr>
      <vt:lpstr>Tahoma</vt:lpstr>
      <vt:lpstr>template</vt:lpstr>
      <vt:lpstr>Introdução à Robótica</vt:lpstr>
      <vt:lpstr>Na aula de anterior …</vt:lpstr>
      <vt:lpstr>Na aula de hoje …</vt:lpstr>
      <vt:lpstr>Braços, pernas, rodas e esteiras: o que realmente os aciona?</vt:lpstr>
      <vt:lpstr>Apresentação do PowerPoint</vt:lpstr>
      <vt:lpstr>Definições</vt:lpstr>
      <vt:lpstr>Definições</vt:lpstr>
      <vt:lpstr>Atuação passiva X ativa</vt:lpstr>
      <vt:lpstr>Tipos de atuadores</vt:lpstr>
      <vt:lpstr>Motores</vt:lpstr>
      <vt:lpstr>Motores de corrente contínua – CC</vt:lpstr>
      <vt:lpstr>Motores de corrente contínua – CC</vt:lpstr>
      <vt:lpstr>Tipos de Motores</vt:lpstr>
      <vt:lpstr>Servomotores</vt:lpstr>
      <vt:lpstr>Características dos motores</vt:lpstr>
      <vt:lpstr>Velocidade X Torque</vt:lpstr>
      <vt:lpstr>Engrenagens</vt:lpstr>
      <vt:lpstr>Engrenagens</vt:lpstr>
      <vt:lpstr>Engrenagens</vt:lpstr>
      <vt:lpstr>Engrenagens</vt:lpstr>
      <vt:lpstr>Engrenagens</vt:lpstr>
      <vt:lpstr>Engrenagens</vt:lpstr>
      <vt:lpstr>Graus de liberdade (GDL)</vt:lpstr>
      <vt:lpstr>Graus de liberdade (GDL)</vt:lpstr>
      <vt:lpstr>Graus de liberdade (GDL)</vt:lpstr>
      <vt:lpstr>Graus de liberdade (GDL)</vt:lpstr>
      <vt:lpstr>Graus de liberdade (GDL)</vt:lpstr>
      <vt:lpstr>LOCOMOÇÃO</vt:lpstr>
      <vt:lpstr>Mova-se!</vt:lpstr>
      <vt:lpstr>Locomoção</vt:lpstr>
      <vt:lpstr>Locomoção</vt:lpstr>
      <vt:lpstr>Estabilidade</vt:lpstr>
      <vt:lpstr>Estabilidade</vt:lpstr>
      <vt:lpstr>Estabilidade</vt:lpstr>
      <vt:lpstr>Movimentação e Marcha</vt:lpstr>
      <vt:lpstr>Movimentação e Marcha</vt:lpstr>
      <vt:lpstr>Movimentação e Marcha</vt:lpstr>
      <vt:lpstr>Rodas ou patas (pernas)?</vt:lpstr>
      <vt:lpstr>Patas /Pernas</vt:lpstr>
      <vt:lpstr>Patas /Pernas</vt:lpstr>
      <vt:lpstr>Patas /Pernas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Rodas e Direção</vt:lpstr>
      <vt:lpstr>INTERVALO 15 MIN.</vt:lpstr>
      <vt:lpstr>Exercício</vt:lpstr>
      <vt:lpstr>Exercício</vt:lpstr>
      <vt:lpstr>Montagem com motor grande</vt:lpstr>
      <vt:lpstr>Montagem com motor grande</vt:lpstr>
      <vt:lpstr>Montagem com motor grande</vt:lpstr>
      <vt:lpstr>Montagem com motor grande</vt:lpstr>
      <vt:lpstr>Montagem com motor grande</vt:lpstr>
      <vt:lpstr>Montagem com motor grande</vt:lpstr>
      <vt:lpstr>Montagem com motor grande</vt:lpstr>
      <vt:lpstr>Montagem com motor grande</vt:lpstr>
      <vt:lpstr>Montagem com motor grande</vt:lpstr>
      <vt:lpstr>Girando um motor</vt:lpstr>
      <vt:lpstr>Girando um motor</vt:lpstr>
      <vt:lpstr>Girando um motor</vt:lpstr>
      <vt:lpstr>Feliz Natal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Robótica</dc:title>
  <dc:creator>Danielle Casillo</dc:creator>
  <cp:lastModifiedBy>Danielle Casillo</cp:lastModifiedBy>
  <cp:revision>44</cp:revision>
  <dcterms:created xsi:type="dcterms:W3CDTF">2022-12-05T14:13:13Z</dcterms:created>
  <dcterms:modified xsi:type="dcterms:W3CDTF">2023-12-19T15:40:41Z</dcterms:modified>
</cp:coreProperties>
</file>